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8e6587efd2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fe8a47106542da"/>
  </p:sldMasterIdLst>
  <p:sldIdLst>
    <p:sldId xmlns:r="http://schemas.openxmlformats.org/officeDocument/2006/relationships" id="256" r:id="Rcc7c3452d98248e9"/>
    <p:sldId xmlns:r="http://schemas.openxmlformats.org/officeDocument/2006/relationships" id="257" r:id="R4e5154e1f0b349a0"/>
    <p:sldId xmlns:r="http://schemas.openxmlformats.org/officeDocument/2006/relationships" id="258" r:id="Rae082e1ba50f4d37"/>
    <p:sldId xmlns:r="http://schemas.openxmlformats.org/officeDocument/2006/relationships" id="259" r:id="R105c3d8787104794"/>
    <p:sldId xmlns:r="http://schemas.openxmlformats.org/officeDocument/2006/relationships" id="260" r:id="Rdc88e2d092674488"/>
    <p:sldId xmlns:r="http://schemas.openxmlformats.org/officeDocument/2006/relationships" id="261" r:id="R19697861e5fe42bf"/>
    <p:sldId xmlns:r="http://schemas.openxmlformats.org/officeDocument/2006/relationships" id="262" r:id="R21c2ffdaf339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e8a47106542da" /><Relationship Type="http://schemas.openxmlformats.org/officeDocument/2006/relationships/slide" Target="/ppt/slides/slide1.xml" Id="Rcc7c3452d98248e9" /><Relationship Type="http://schemas.openxmlformats.org/officeDocument/2006/relationships/slide" Target="/ppt/slides/slide2.xml" Id="R4e5154e1f0b349a0" /><Relationship Type="http://schemas.openxmlformats.org/officeDocument/2006/relationships/slide" Target="/ppt/slides/slide3.xml" Id="Rae082e1ba50f4d37" /><Relationship Type="http://schemas.openxmlformats.org/officeDocument/2006/relationships/slide" Target="/ppt/slides/slide4.xml" Id="R105c3d8787104794" /><Relationship Type="http://schemas.openxmlformats.org/officeDocument/2006/relationships/slide" Target="/ppt/slides/slide5.xml" Id="Rdc88e2d092674488" /><Relationship Type="http://schemas.openxmlformats.org/officeDocument/2006/relationships/slide" Target="/ppt/slides/slide6.xml" Id="R19697861e5fe42bf" /><Relationship Type="http://schemas.openxmlformats.org/officeDocument/2006/relationships/slide" Target="/ppt/slides/slide7.xml" Id="R21c2ffdaf339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4e96b5b3a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1bf9cc0634a93" /><Relationship Type="http://schemas.openxmlformats.org/officeDocument/2006/relationships/theme" Target="/ppt/slideMasters/theme/theme1.xml" Id="R89d329bcabfa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1bf9cc063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6fb0ba427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5b67e920a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6ae5367ab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1c1a3db7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0fbe4eb4040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aee5bb88c4c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970ed30d0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NORMANN &amp; ØYGARDEN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NORMANN &amp; ØYGARDEN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46 605 707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13 133 045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21 800 572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JHML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Strømsbusletta 9P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919 495 324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