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acffee4dc443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4069a3b2d4f79"/>
  </p:sldMasterIdLst>
  <p:sldIdLst>
    <p:sldId xmlns:r="http://schemas.openxmlformats.org/officeDocument/2006/relationships" id="256" r:id="Re3147710556d439f"/>
    <p:sldId xmlns:r="http://schemas.openxmlformats.org/officeDocument/2006/relationships" id="257" r:id="R0b3d9dd563834c02"/>
    <p:sldId xmlns:r="http://schemas.openxmlformats.org/officeDocument/2006/relationships" id="258" r:id="R5519942db6954db9"/>
    <p:sldId xmlns:r="http://schemas.openxmlformats.org/officeDocument/2006/relationships" id="259" r:id="Rc08900e0d98547e2"/>
    <p:sldId xmlns:r="http://schemas.openxmlformats.org/officeDocument/2006/relationships" id="260" r:id="R6f49bd8f934243cb"/>
    <p:sldId xmlns:r="http://schemas.openxmlformats.org/officeDocument/2006/relationships" id="261" r:id="R666368fc29854c96"/>
    <p:sldId xmlns:r="http://schemas.openxmlformats.org/officeDocument/2006/relationships" id="262" r:id="R767c5d6d2312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4069a3b2d4f79" /><Relationship Type="http://schemas.openxmlformats.org/officeDocument/2006/relationships/slide" Target="/ppt/slides/slide1.xml" Id="Re3147710556d439f" /><Relationship Type="http://schemas.openxmlformats.org/officeDocument/2006/relationships/slide" Target="/ppt/slides/slide2.xml" Id="R0b3d9dd563834c02" /><Relationship Type="http://schemas.openxmlformats.org/officeDocument/2006/relationships/slide" Target="/ppt/slides/slide3.xml" Id="R5519942db6954db9" /><Relationship Type="http://schemas.openxmlformats.org/officeDocument/2006/relationships/slide" Target="/ppt/slides/slide4.xml" Id="Rc08900e0d98547e2" /><Relationship Type="http://schemas.openxmlformats.org/officeDocument/2006/relationships/slide" Target="/ppt/slides/slide5.xml" Id="R6f49bd8f934243cb" /><Relationship Type="http://schemas.openxmlformats.org/officeDocument/2006/relationships/slide" Target="/ppt/slides/slide6.xml" Id="R666368fc29854c96" /><Relationship Type="http://schemas.openxmlformats.org/officeDocument/2006/relationships/slide" Target="/ppt/slides/slide7.xml" Id="R767c5d6d2312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97d6410bcb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e8a9a3d5045f2" /><Relationship Type="http://schemas.openxmlformats.org/officeDocument/2006/relationships/theme" Target="/ppt/slideMasters/theme/theme1.xml" Id="R4bfb7c3d0a454a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e8a9a3d5045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a8e5b1631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971c8bf414a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5f0fe7bd6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24cc65104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42cfe8cb145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8d11d7bdf41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c8dcfeafc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TANTALUM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TANTALUM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258 932 000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258 936 000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HØEGH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919 490 047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TANTALUM AS</a:t>
            </a:r>
          </a:p>
        </p:txBody>
      </p:sp>
    </p:spTree>
  </p:cSld>
  <p:clrMapOvr>
    <a:masterClrMapping xmlns:a="http://schemas.openxmlformats.org/drawingml/2006/main"/>
  </p:clrMapOvr>
</p:sld>
</file>