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54c8fb714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b02cf13944a1e"/>
  </p:sldMasterIdLst>
  <p:sldIdLst>
    <p:sldId xmlns:r="http://schemas.openxmlformats.org/officeDocument/2006/relationships" id="256" r:id="R03b56caccef94487"/>
    <p:sldId xmlns:r="http://schemas.openxmlformats.org/officeDocument/2006/relationships" id="257" r:id="R130e495555694153"/>
    <p:sldId xmlns:r="http://schemas.openxmlformats.org/officeDocument/2006/relationships" id="258" r:id="Rc57b86fe710248fa"/>
    <p:sldId xmlns:r="http://schemas.openxmlformats.org/officeDocument/2006/relationships" id="259" r:id="R92637de6cb2944ed"/>
    <p:sldId xmlns:r="http://schemas.openxmlformats.org/officeDocument/2006/relationships" id="260" r:id="Ra30d896912e34dad"/>
    <p:sldId xmlns:r="http://schemas.openxmlformats.org/officeDocument/2006/relationships" id="261" r:id="Re5d32838e20e4846"/>
    <p:sldId xmlns:r="http://schemas.openxmlformats.org/officeDocument/2006/relationships" id="262" r:id="R6d6b214e673d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b02cf13944a1e" /><Relationship Type="http://schemas.openxmlformats.org/officeDocument/2006/relationships/slide" Target="/ppt/slides/slide1.xml" Id="R03b56caccef94487" /><Relationship Type="http://schemas.openxmlformats.org/officeDocument/2006/relationships/slide" Target="/ppt/slides/slide2.xml" Id="R130e495555694153" /><Relationship Type="http://schemas.openxmlformats.org/officeDocument/2006/relationships/slide" Target="/ppt/slides/slide3.xml" Id="Rc57b86fe710248fa" /><Relationship Type="http://schemas.openxmlformats.org/officeDocument/2006/relationships/slide" Target="/ppt/slides/slide4.xml" Id="R92637de6cb2944ed" /><Relationship Type="http://schemas.openxmlformats.org/officeDocument/2006/relationships/slide" Target="/ppt/slides/slide5.xml" Id="Ra30d896912e34dad" /><Relationship Type="http://schemas.openxmlformats.org/officeDocument/2006/relationships/slide" Target="/ppt/slides/slide6.xml" Id="Re5d32838e20e4846" /><Relationship Type="http://schemas.openxmlformats.org/officeDocument/2006/relationships/slide" Target="/ppt/slides/slide7.xml" Id="R6d6b214e673d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f0ace9efd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39a84cd04b94" /><Relationship Type="http://schemas.openxmlformats.org/officeDocument/2006/relationships/theme" Target="/ppt/slideMasters/theme/theme1.xml" Id="R0ea836bfa490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b39a84cd0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e4d0a38b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eb4d2b805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8110a38e7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5e3ad094c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dc4c9302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941fa1f9a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25201b51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