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343305c72147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434f7484f4eec"/>
  </p:sldMasterIdLst>
  <p:sldIdLst>
    <p:sldId xmlns:r="http://schemas.openxmlformats.org/officeDocument/2006/relationships" id="256" r:id="Rcf0437e5a35c4e35"/>
    <p:sldId xmlns:r="http://schemas.openxmlformats.org/officeDocument/2006/relationships" id="257" r:id="Raf4e986d463c4abf"/>
    <p:sldId xmlns:r="http://schemas.openxmlformats.org/officeDocument/2006/relationships" id="258" r:id="R5a4f01b22db344e1"/>
    <p:sldId xmlns:r="http://schemas.openxmlformats.org/officeDocument/2006/relationships" id="259" r:id="Rc473c650558f4a81"/>
    <p:sldId xmlns:r="http://schemas.openxmlformats.org/officeDocument/2006/relationships" id="260" r:id="R1204848ba2da4119"/>
    <p:sldId xmlns:r="http://schemas.openxmlformats.org/officeDocument/2006/relationships" id="261" r:id="R1ed84972556c49e8"/>
    <p:sldId xmlns:r="http://schemas.openxmlformats.org/officeDocument/2006/relationships" id="262" r:id="Reef656a31d1b47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434f7484f4eec" /><Relationship Type="http://schemas.openxmlformats.org/officeDocument/2006/relationships/slide" Target="/ppt/slides/slide1.xml" Id="Rcf0437e5a35c4e35" /><Relationship Type="http://schemas.openxmlformats.org/officeDocument/2006/relationships/slide" Target="/ppt/slides/slide2.xml" Id="Raf4e986d463c4abf" /><Relationship Type="http://schemas.openxmlformats.org/officeDocument/2006/relationships/slide" Target="/ppt/slides/slide3.xml" Id="R5a4f01b22db344e1" /><Relationship Type="http://schemas.openxmlformats.org/officeDocument/2006/relationships/slide" Target="/ppt/slides/slide4.xml" Id="Rc473c650558f4a81" /><Relationship Type="http://schemas.openxmlformats.org/officeDocument/2006/relationships/slide" Target="/ppt/slides/slide5.xml" Id="R1204848ba2da4119" /><Relationship Type="http://schemas.openxmlformats.org/officeDocument/2006/relationships/slide" Target="/ppt/slides/slide6.xml" Id="R1ed84972556c49e8" /><Relationship Type="http://schemas.openxmlformats.org/officeDocument/2006/relationships/slide" Target="/ppt/slides/slide7.xml" Id="Reef656a31d1b47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899ff6b314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675af3d8a43b7" /><Relationship Type="http://schemas.openxmlformats.org/officeDocument/2006/relationships/theme" Target="/ppt/slideMasters/theme/theme1.xml" Id="R5f32f6239d2e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d675af3d8a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bd443c07f42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1399cf84e4a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fff9af34c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fef08172a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c4d97cfca44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0a07cb2ed48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1f535469c43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26 043 675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OSCAR SEMB FREDRICSSON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Ulfstens gate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919 379 707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