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363cf2540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0f7f94b774bbf"/>
  </p:sldMasterIdLst>
  <p:sldIdLst>
    <p:sldId xmlns:r="http://schemas.openxmlformats.org/officeDocument/2006/relationships" id="256" r:id="R7b5bcb87723e42e8"/>
    <p:sldId xmlns:r="http://schemas.openxmlformats.org/officeDocument/2006/relationships" id="257" r:id="R861d6988fa2e4533"/>
    <p:sldId xmlns:r="http://schemas.openxmlformats.org/officeDocument/2006/relationships" id="258" r:id="Rec797c58887f49e2"/>
    <p:sldId xmlns:r="http://schemas.openxmlformats.org/officeDocument/2006/relationships" id="259" r:id="R471abfed2d084f42"/>
    <p:sldId xmlns:r="http://schemas.openxmlformats.org/officeDocument/2006/relationships" id="260" r:id="R56bd70e3a43b4c91"/>
    <p:sldId xmlns:r="http://schemas.openxmlformats.org/officeDocument/2006/relationships" id="261" r:id="R35529ca7a46e4bac"/>
    <p:sldId xmlns:r="http://schemas.openxmlformats.org/officeDocument/2006/relationships" id="262" r:id="R6162791a741a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0f7f94b774bbf" /><Relationship Type="http://schemas.openxmlformats.org/officeDocument/2006/relationships/slide" Target="/ppt/slides/slide1.xml" Id="R7b5bcb87723e42e8" /><Relationship Type="http://schemas.openxmlformats.org/officeDocument/2006/relationships/slide" Target="/ppt/slides/slide2.xml" Id="R861d6988fa2e4533" /><Relationship Type="http://schemas.openxmlformats.org/officeDocument/2006/relationships/slide" Target="/ppt/slides/slide3.xml" Id="Rec797c58887f49e2" /><Relationship Type="http://schemas.openxmlformats.org/officeDocument/2006/relationships/slide" Target="/ppt/slides/slide4.xml" Id="R471abfed2d084f42" /><Relationship Type="http://schemas.openxmlformats.org/officeDocument/2006/relationships/slide" Target="/ppt/slides/slide5.xml" Id="R56bd70e3a43b4c91" /><Relationship Type="http://schemas.openxmlformats.org/officeDocument/2006/relationships/slide" Target="/ppt/slides/slide6.xml" Id="R35529ca7a46e4bac" /><Relationship Type="http://schemas.openxmlformats.org/officeDocument/2006/relationships/slide" Target="/ppt/slides/slide7.xml" Id="R6162791a741a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ee4f28f30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482502ee341ef" /><Relationship Type="http://schemas.openxmlformats.org/officeDocument/2006/relationships/theme" Target="/ppt/slideMasters/theme/theme1.xml" Id="R6ccca9594cae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482502ee3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5263a75af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6655db9e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fcb70721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9b5c9789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58247aef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9b5b6121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76f87b08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SJØHOLT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SJØHOLT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Larsgårdsalleen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919 355 107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