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7d31c23cd14e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9930c7cd184f03"/>
  </p:sldMasterIdLst>
  <p:sldIdLst>
    <p:sldId xmlns:r="http://schemas.openxmlformats.org/officeDocument/2006/relationships" id="256" r:id="R933731ef61ae4249"/>
    <p:sldId xmlns:r="http://schemas.openxmlformats.org/officeDocument/2006/relationships" id="257" r:id="R059e723a402e4cce"/>
    <p:sldId xmlns:r="http://schemas.openxmlformats.org/officeDocument/2006/relationships" id="258" r:id="R6736e86d9ec94566"/>
    <p:sldId xmlns:r="http://schemas.openxmlformats.org/officeDocument/2006/relationships" id="259" r:id="R33f99294e88a4f82"/>
    <p:sldId xmlns:r="http://schemas.openxmlformats.org/officeDocument/2006/relationships" id="260" r:id="R0c20a67d81ed4127"/>
    <p:sldId xmlns:r="http://schemas.openxmlformats.org/officeDocument/2006/relationships" id="261" r:id="R47dd154695334fd9"/>
    <p:sldId xmlns:r="http://schemas.openxmlformats.org/officeDocument/2006/relationships" id="262" r:id="Rb4d739a951724f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9930c7cd184f03" /><Relationship Type="http://schemas.openxmlformats.org/officeDocument/2006/relationships/slide" Target="/ppt/slides/slide1.xml" Id="R933731ef61ae4249" /><Relationship Type="http://schemas.openxmlformats.org/officeDocument/2006/relationships/slide" Target="/ppt/slides/slide2.xml" Id="R059e723a402e4cce" /><Relationship Type="http://schemas.openxmlformats.org/officeDocument/2006/relationships/slide" Target="/ppt/slides/slide3.xml" Id="R6736e86d9ec94566" /><Relationship Type="http://schemas.openxmlformats.org/officeDocument/2006/relationships/slide" Target="/ppt/slides/slide4.xml" Id="R33f99294e88a4f82" /><Relationship Type="http://schemas.openxmlformats.org/officeDocument/2006/relationships/slide" Target="/ppt/slides/slide5.xml" Id="R0c20a67d81ed4127" /><Relationship Type="http://schemas.openxmlformats.org/officeDocument/2006/relationships/slide" Target="/ppt/slides/slide6.xml" Id="R47dd154695334fd9" /><Relationship Type="http://schemas.openxmlformats.org/officeDocument/2006/relationships/slide" Target="/ppt/slides/slide7.xml" Id="Rb4d739a951724f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ad5a329fc343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b049684ba4446" /><Relationship Type="http://schemas.openxmlformats.org/officeDocument/2006/relationships/theme" Target="/ppt/slideMasters/theme/theme1.xml" Id="Rc27d8d64a9944c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9b049684ba44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add11af414d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fcac32d1142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f39af547d40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3762f9ba54c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380be604445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927294eca4a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594a1c7ab4a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STIANSEN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STIANSEN EIENDOM AS ble etablert [år] og holder til i Akland.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4 980 144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217 141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523 565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31 935 026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59 010 446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STIANSEN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4994 Akland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919 346 051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EIENDOM AS</a:t>
            </a:r>
          </a:p>
        </p:txBody>
      </p:sp>
    </p:spTree>
  </p:cSld>
  <p:clrMapOvr>
    <a:masterClrMapping xmlns:a="http://schemas.openxmlformats.org/drawingml/2006/main"/>
  </p:clrMapOvr>
</p:sld>
</file>