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087c1d1e1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b49755eae4a6a"/>
  </p:sldMasterIdLst>
  <p:sldIdLst>
    <p:sldId xmlns:r="http://schemas.openxmlformats.org/officeDocument/2006/relationships" id="256" r:id="R8d707cba2bd84c1c"/>
    <p:sldId xmlns:r="http://schemas.openxmlformats.org/officeDocument/2006/relationships" id="257" r:id="R5410cd6c59dd4d5d"/>
    <p:sldId xmlns:r="http://schemas.openxmlformats.org/officeDocument/2006/relationships" id="258" r:id="Rbd05c9f2dd894bed"/>
    <p:sldId xmlns:r="http://schemas.openxmlformats.org/officeDocument/2006/relationships" id="259" r:id="R0388e628e9004287"/>
    <p:sldId xmlns:r="http://schemas.openxmlformats.org/officeDocument/2006/relationships" id="260" r:id="R8ffc6fc0ea554aea"/>
    <p:sldId xmlns:r="http://schemas.openxmlformats.org/officeDocument/2006/relationships" id="261" r:id="Re2fbdbf9433a46cd"/>
    <p:sldId xmlns:r="http://schemas.openxmlformats.org/officeDocument/2006/relationships" id="262" r:id="R2db0ea90d2e9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b49755eae4a6a" /><Relationship Type="http://schemas.openxmlformats.org/officeDocument/2006/relationships/slide" Target="/ppt/slides/slide1.xml" Id="R8d707cba2bd84c1c" /><Relationship Type="http://schemas.openxmlformats.org/officeDocument/2006/relationships/slide" Target="/ppt/slides/slide2.xml" Id="R5410cd6c59dd4d5d" /><Relationship Type="http://schemas.openxmlformats.org/officeDocument/2006/relationships/slide" Target="/ppt/slides/slide3.xml" Id="Rbd05c9f2dd894bed" /><Relationship Type="http://schemas.openxmlformats.org/officeDocument/2006/relationships/slide" Target="/ppt/slides/slide4.xml" Id="R0388e628e9004287" /><Relationship Type="http://schemas.openxmlformats.org/officeDocument/2006/relationships/slide" Target="/ppt/slides/slide5.xml" Id="R8ffc6fc0ea554aea" /><Relationship Type="http://schemas.openxmlformats.org/officeDocument/2006/relationships/slide" Target="/ppt/slides/slide6.xml" Id="Re2fbdbf9433a46cd" /><Relationship Type="http://schemas.openxmlformats.org/officeDocument/2006/relationships/slide" Target="/ppt/slides/slide7.xml" Id="R2db0ea90d2e9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b7bb6ee07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b173830a4df9" /><Relationship Type="http://schemas.openxmlformats.org/officeDocument/2006/relationships/theme" Target="/ppt/slideMasters/theme/theme1.xml" Id="R0efd8bc5af16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1b173830a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1b81cb1e0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794023cf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982c10cb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1a9e3a9b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685391c7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7b52f510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f554ae6a7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