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084f0a434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2bf2d836b4a68"/>
  </p:sldMasterIdLst>
  <p:sldIdLst>
    <p:sldId xmlns:r="http://schemas.openxmlformats.org/officeDocument/2006/relationships" id="256" r:id="R4b3f119feea64559"/>
    <p:sldId xmlns:r="http://schemas.openxmlformats.org/officeDocument/2006/relationships" id="257" r:id="R602ce87d9cd04e4f"/>
    <p:sldId xmlns:r="http://schemas.openxmlformats.org/officeDocument/2006/relationships" id="258" r:id="Rb9c6332920c448a0"/>
    <p:sldId xmlns:r="http://schemas.openxmlformats.org/officeDocument/2006/relationships" id="259" r:id="Re5095ccf75d442b0"/>
    <p:sldId xmlns:r="http://schemas.openxmlformats.org/officeDocument/2006/relationships" id="260" r:id="R7327a95c521e4714"/>
    <p:sldId xmlns:r="http://schemas.openxmlformats.org/officeDocument/2006/relationships" id="261" r:id="Rde4e4c3df3e04bdd"/>
    <p:sldId xmlns:r="http://schemas.openxmlformats.org/officeDocument/2006/relationships" id="262" r:id="R0d7b27996b1e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2bf2d836b4a68" /><Relationship Type="http://schemas.openxmlformats.org/officeDocument/2006/relationships/slide" Target="/ppt/slides/slide1.xml" Id="R4b3f119feea64559" /><Relationship Type="http://schemas.openxmlformats.org/officeDocument/2006/relationships/slide" Target="/ppt/slides/slide2.xml" Id="R602ce87d9cd04e4f" /><Relationship Type="http://schemas.openxmlformats.org/officeDocument/2006/relationships/slide" Target="/ppt/slides/slide3.xml" Id="Rb9c6332920c448a0" /><Relationship Type="http://schemas.openxmlformats.org/officeDocument/2006/relationships/slide" Target="/ppt/slides/slide4.xml" Id="Re5095ccf75d442b0" /><Relationship Type="http://schemas.openxmlformats.org/officeDocument/2006/relationships/slide" Target="/ppt/slides/slide5.xml" Id="R7327a95c521e4714" /><Relationship Type="http://schemas.openxmlformats.org/officeDocument/2006/relationships/slide" Target="/ppt/slides/slide6.xml" Id="Rde4e4c3df3e04bdd" /><Relationship Type="http://schemas.openxmlformats.org/officeDocument/2006/relationships/slide" Target="/ppt/slides/slide7.xml" Id="R0d7b27996b1e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f4b5f5558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fda8a651b4c22" /><Relationship Type="http://schemas.openxmlformats.org/officeDocument/2006/relationships/theme" Target="/ppt/slideMasters/theme/theme1.xml" Id="Rd6e370fba882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fda8a651b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c8b0f1ec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908c52a9e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0a67714b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b1a2120c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812c9fbec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0183c40dc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807f85118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