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8818601f18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b05436c83481f"/>
  </p:sldMasterIdLst>
  <p:sldIdLst>
    <p:sldId xmlns:r="http://schemas.openxmlformats.org/officeDocument/2006/relationships" id="256" r:id="R65c20bcc55444fa4"/>
    <p:sldId xmlns:r="http://schemas.openxmlformats.org/officeDocument/2006/relationships" id="257" r:id="Rb7ab1397a23241ac"/>
    <p:sldId xmlns:r="http://schemas.openxmlformats.org/officeDocument/2006/relationships" id="258" r:id="R9d70e849608845d9"/>
    <p:sldId xmlns:r="http://schemas.openxmlformats.org/officeDocument/2006/relationships" id="259" r:id="R4392aeee7a0247dd"/>
    <p:sldId xmlns:r="http://schemas.openxmlformats.org/officeDocument/2006/relationships" id="260" r:id="Rd774617e16ca414d"/>
    <p:sldId xmlns:r="http://schemas.openxmlformats.org/officeDocument/2006/relationships" id="261" r:id="R37366d0118194f8a"/>
    <p:sldId xmlns:r="http://schemas.openxmlformats.org/officeDocument/2006/relationships" id="262" r:id="Rf698bae5a06e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b05436c83481f" /><Relationship Type="http://schemas.openxmlformats.org/officeDocument/2006/relationships/slide" Target="/ppt/slides/slide1.xml" Id="R65c20bcc55444fa4" /><Relationship Type="http://schemas.openxmlformats.org/officeDocument/2006/relationships/slide" Target="/ppt/slides/slide2.xml" Id="Rb7ab1397a23241ac" /><Relationship Type="http://schemas.openxmlformats.org/officeDocument/2006/relationships/slide" Target="/ppt/slides/slide3.xml" Id="R9d70e849608845d9" /><Relationship Type="http://schemas.openxmlformats.org/officeDocument/2006/relationships/slide" Target="/ppt/slides/slide4.xml" Id="R4392aeee7a0247dd" /><Relationship Type="http://schemas.openxmlformats.org/officeDocument/2006/relationships/slide" Target="/ppt/slides/slide5.xml" Id="Rd774617e16ca414d" /><Relationship Type="http://schemas.openxmlformats.org/officeDocument/2006/relationships/slide" Target="/ppt/slides/slide6.xml" Id="R37366d0118194f8a" /><Relationship Type="http://schemas.openxmlformats.org/officeDocument/2006/relationships/slide" Target="/ppt/slides/slide7.xml" Id="Rf698bae5a06e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8d25e84aa41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03c77379142ea" /><Relationship Type="http://schemas.openxmlformats.org/officeDocument/2006/relationships/theme" Target="/ppt/slideMasters/theme/theme1.xml" Id="Rd342f7cf8771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b03c77379142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06d15435641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aea91d14d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1d19dcb32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3f21ac835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387624c1844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321dc390047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bf6f1ac354e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KARL-OVE BJØRNSTAD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KARL-OVE BJØRNSTAD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48 862 258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17 445 965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26 376 704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167 788 585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862 333 168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HERAKLES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PENINSULA INVEST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PISCES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TAURUS EIENDOM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OVE HAUGAN BJØRNSTAD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80A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19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