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6bdea7e2a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3568524b54bb7"/>
  </p:sldMasterIdLst>
  <p:sldIdLst>
    <p:sldId xmlns:r="http://schemas.openxmlformats.org/officeDocument/2006/relationships" id="256" r:id="R2a303273566f48fd"/>
    <p:sldId xmlns:r="http://schemas.openxmlformats.org/officeDocument/2006/relationships" id="257" r:id="Rbd36a2d40c6c45d8"/>
    <p:sldId xmlns:r="http://schemas.openxmlformats.org/officeDocument/2006/relationships" id="258" r:id="R17bcfab5008a46c6"/>
    <p:sldId xmlns:r="http://schemas.openxmlformats.org/officeDocument/2006/relationships" id="259" r:id="R7cdda554973043de"/>
    <p:sldId xmlns:r="http://schemas.openxmlformats.org/officeDocument/2006/relationships" id="260" r:id="Rf8e2466f0a4045a1"/>
    <p:sldId xmlns:r="http://schemas.openxmlformats.org/officeDocument/2006/relationships" id="261" r:id="R9f73cffa2df743cd"/>
    <p:sldId xmlns:r="http://schemas.openxmlformats.org/officeDocument/2006/relationships" id="262" r:id="R4630edbbb366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3568524b54bb7" /><Relationship Type="http://schemas.openxmlformats.org/officeDocument/2006/relationships/slide" Target="/ppt/slides/slide1.xml" Id="R2a303273566f48fd" /><Relationship Type="http://schemas.openxmlformats.org/officeDocument/2006/relationships/slide" Target="/ppt/slides/slide2.xml" Id="Rbd36a2d40c6c45d8" /><Relationship Type="http://schemas.openxmlformats.org/officeDocument/2006/relationships/slide" Target="/ppt/slides/slide3.xml" Id="R17bcfab5008a46c6" /><Relationship Type="http://schemas.openxmlformats.org/officeDocument/2006/relationships/slide" Target="/ppt/slides/slide4.xml" Id="R7cdda554973043de" /><Relationship Type="http://schemas.openxmlformats.org/officeDocument/2006/relationships/slide" Target="/ppt/slides/slide5.xml" Id="Rf8e2466f0a4045a1" /><Relationship Type="http://schemas.openxmlformats.org/officeDocument/2006/relationships/slide" Target="/ppt/slides/slide6.xml" Id="R9f73cffa2df743cd" /><Relationship Type="http://schemas.openxmlformats.org/officeDocument/2006/relationships/slide" Target="/ppt/slides/slide7.xml" Id="R4630edbbb366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591d6515f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6887c3c940a3" /><Relationship Type="http://schemas.openxmlformats.org/officeDocument/2006/relationships/theme" Target="/ppt/slideMasters/theme/theme1.xml" Id="R0dc1716d2f6c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96887c3c9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74439763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56e831db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750872ebb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09170862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8072a9b8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301bcc7f2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899b5740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