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3e00b4a2e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81a1cca594cb1"/>
  </p:sldMasterIdLst>
  <p:sldIdLst>
    <p:sldId xmlns:r="http://schemas.openxmlformats.org/officeDocument/2006/relationships" id="256" r:id="R20f824aef599419a"/>
    <p:sldId xmlns:r="http://schemas.openxmlformats.org/officeDocument/2006/relationships" id="257" r:id="Rb3d154dff8d245fe"/>
    <p:sldId xmlns:r="http://schemas.openxmlformats.org/officeDocument/2006/relationships" id="258" r:id="Rb999568e3cd0495b"/>
    <p:sldId xmlns:r="http://schemas.openxmlformats.org/officeDocument/2006/relationships" id="259" r:id="R9a5f5bf5c7b9462d"/>
    <p:sldId xmlns:r="http://schemas.openxmlformats.org/officeDocument/2006/relationships" id="260" r:id="Re8ccdd6f9ba84dfd"/>
    <p:sldId xmlns:r="http://schemas.openxmlformats.org/officeDocument/2006/relationships" id="261" r:id="R2fe8ca9faef9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81a1cca594cb1" /><Relationship Type="http://schemas.openxmlformats.org/officeDocument/2006/relationships/slide" Target="/ppt/slides/slide1.xml" Id="R20f824aef599419a" /><Relationship Type="http://schemas.openxmlformats.org/officeDocument/2006/relationships/slide" Target="/ppt/slides/slide2.xml" Id="Rb3d154dff8d245fe" /><Relationship Type="http://schemas.openxmlformats.org/officeDocument/2006/relationships/slide" Target="/ppt/slides/slide3.xml" Id="Rb999568e3cd0495b" /><Relationship Type="http://schemas.openxmlformats.org/officeDocument/2006/relationships/slide" Target="/ppt/slides/slide4.xml" Id="R9a5f5bf5c7b9462d" /><Relationship Type="http://schemas.openxmlformats.org/officeDocument/2006/relationships/slide" Target="/ppt/slides/slide5.xml" Id="Re8ccdd6f9ba84dfd" /><Relationship Type="http://schemas.openxmlformats.org/officeDocument/2006/relationships/slide" Target="/ppt/slides/slide6.xml" Id="R2fe8ca9faef9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09af643394d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c025a44eb4281" /><Relationship Type="http://schemas.openxmlformats.org/officeDocument/2006/relationships/theme" Target="/ppt/slideMasters/theme/theme1.xml" Id="R1d60b5133988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1c025a44eb42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5a67e07b94f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d79c02d2c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555d7cd18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f8d7a6dd5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86c191a6d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a051563ed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MONGE REVISJON - LILL ANN MONGE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MONGE REVISJON - LILL ANN MONGE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Anolitveien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919 260 017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MONGE REVISJON - LILL ANN MONGE</a:t>
            </a:r>
          </a:p>
        </p:txBody>
      </p:sp>
    </p:spTree>
  </p:cSld>
  <p:clrMapOvr>
    <a:masterClrMapping xmlns:a="http://schemas.openxmlformats.org/drawingml/2006/main"/>
  </p:clrMapOvr>
</p:sld>
</file>