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ce83f08db4e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a1dc6bef147c1"/>
  </p:sldMasterIdLst>
  <p:sldIdLst>
    <p:sldId xmlns:r="http://schemas.openxmlformats.org/officeDocument/2006/relationships" id="256" r:id="R6bee066e06154f72"/>
    <p:sldId xmlns:r="http://schemas.openxmlformats.org/officeDocument/2006/relationships" id="257" r:id="Rb527bb36a7d142ab"/>
    <p:sldId xmlns:r="http://schemas.openxmlformats.org/officeDocument/2006/relationships" id="258" r:id="R8ec3a9f8567e4d29"/>
    <p:sldId xmlns:r="http://schemas.openxmlformats.org/officeDocument/2006/relationships" id="259" r:id="Rae65f52900614d2a"/>
    <p:sldId xmlns:r="http://schemas.openxmlformats.org/officeDocument/2006/relationships" id="260" r:id="R7164e8b09eb84480"/>
    <p:sldId xmlns:r="http://schemas.openxmlformats.org/officeDocument/2006/relationships" id="261" r:id="Rf953cb68300b4e6e"/>
    <p:sldId xmlns:r="http://schemas.openxmlformats.org/officeDocument/2006/relationships" id="262" r:id="Rbb299f9e2272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a1dc6bef147c1" /><Relationship Type="http://schemas.openxmlformats.org/officeDocument/2006/relationships/slide" Target="/ppt/slides/slide1.xml" Id="R6bee066e06154f72" /><Relationship Type="http://schemas.openxmlformats.org/officeDocument/2006/relationships/slide" Target="/ppt/slides/slide2.xml" Id="Rb527bb36a7d142ab" /><Relationship Type="http://schemas.openxmlformats.org/officeDocument/2006/relationships/slide" Target="/ppt/slides/slide3.xml" Id="R8ec3a9f8567e4d29" /><Relationship Type="http://schemas.openxmlformats.org/officeDocument/2006/relationships/slide" Target="/ppt/slides/slide4.xml" Id="Rae65f52900614d2a" /><Relationship Type="http://schemas.openxmlformats.org/officeDocument/2006/relationships/slide" Target="/ppt/slides/slide5.xml" Id="R7164e8b09eb84480" /><Relationship Type="http://schemas.openxmlformats.org/officeDocument/2006/relationships/slide" Target="/ppt/slides/slide6.xml" Id="Rf953cb68300b4e6e" /><Relationship Type="http://schemas.openxmlformats.org/officeDocument/2006/relationships/slide" Target="/ppt/slides/slide7.xml" Id="Rbb299f9e2272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e2a1cbcdf47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5f0fec1d34877" /><Relationship Type="http://schemas.openxmlformats.org/officeDocument/2006/relationships/theme" Target="/ppt/slideMasters/theme/theme1.xml" Id="R2661d7c07e5d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d5f0fec1d3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da282bfc6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fdd3816304d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8ebad015c4d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35c569cce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d7c43993d42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3f8f0e3c74f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db9a85c07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