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a54ef2ffe45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f396d5729481b"/>
  </p:sldMasterIdLst>
  <p:sldIdLst>
    <p:sldId xmlns:r="http://schemas.openxmlformats.org/officeDocument/2006/relationships" id="256" r:id="R75e4d5a1ad4849e3"/>
    <p:sldId xmlns:r="http://schemas.openxmlformats.org/officeDocument/2006/relationships" id="257" r:id="R77aa8bb530004a0d"/>
    <p:sldId xmlns:r="http://schemas.openxmlformats.org/officeDocument/2006/relationships" id="258" r:id="R80e8c00261f64283"/>
    <p:sldId xmlns:r="http://schemas.openxmlformats.org/officeDocument/2006/relationships" id="259" r:id="Rcca23a3bee1e4d4d"/>
    <p:sldId xmlns:r="http://schemas.openxmlformats.org/officeDocument/2006/relationships" id="260" r:id="R5e9a6a4c492648f7"/>
    <p:sldId xmlns:r="http://schemas.openxmlformats.org/officeDocument/2006/relationships" id="261" r:id="R811905dcb4d548b6"/>
    <p:sldId xmlns:r="http://schemas.openxmlformats.org/officeDocument/2006/relationships" id="262" r:id="Rcae8583e0a26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f396d5729481b" /><Relationship Type="http://schemas.openxmlformats.org/officeDocument/2006/relationships/slide" Target="/ppt/slides/slide1.xml" Id="R75e4d5a1ad4849e3" /><Relationship Type="http://schemas.openxmlformats.org/officeDocument/2006/relationships/slide" Target="/ppt/slides/slide2.xml" Id="R77aa8bb530004a0d" /><Relationship Type="http://schemas.openxmlformats.org/officeDocument/2006/relationships/slide" Target="/ppt/slides/slide3.xml" Id="R80e8c00261f64283" /><Relationship Type="http://schemas.openxmlformats.org/officeDocument/2006/relationships/slide" Target="/ppt/slides/slide4.xml" Id="Rcca23a3bee1e4d4d" /><Relationship Type="http://schemas.openxmlformats.org/officeDocument/2006/relationships/slide" Target="/ppt/slides/slide5.xml" Id="R5e9a6a4c492648f7" /><Relationship Type="http://schemas.openxmlformats.org/officeDocument/2006/relationships/slide" Target="/ppt/slides/slide6.xml" Id="R811905dcb4d548b6" /><Relationship Type="http://schemas.openxmlformats.org/officeDocument/2006/relationships/slide" Target="/ppt/slides/slide7.xml" Id="Rcae8583e0a26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981e6f71624a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c964912e24763" /><Relationship Type="http://schemas.openxmlformats.org/officeDocument/2006/relationships/theme" Target="/ppt/slideMasters/theme/theme1.xml" Id="R935220d66003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7c964912e247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ce544b5974b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808ac818b43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8e3ec69e04d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f5d60b249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9f331ba184d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4466c048144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2c3d1cdbe47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BIL-SERVICE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BIL-SERVICE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21 195 405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48 115 016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73 209 219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 –  45,6 %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SOFIA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 Bil-Service, Nygårdsveien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919 228 105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BIL-SERVICE HOLDING AS</a:t>
            </a:r>
          </a:p>
        </p:txBody>
      </p:sp>
    </p:spTree>
  </p:cSld>
  <p:clrMapOvr>
    <a:masterClrMapping xmlns:a="http://schemas.openxmlformats.org/drawingml/2006/main"/>
  </p:clrMapOvr>
</p:sld>
</file>