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bff49018c49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93662b653b4ce6"/>
  </p:sldMasterIdLst>
  <p:sldIdLst>
    <p:sldId xmlns:r="http://schemas.openxmlformats.org/officeDocument/2006/relationships" id="256" r:id="Rf73eed9cac1848b5"/>
    <p:sldId xmlns:r="http://schemas.openxmlformats.org/officeDocument/2006/relationships" id="257" r:id="R6ebdabdac3db4985"/>
    <p:sldId xmlns:r="http://schemas.openxmlformats.org/officeDocument/2006/relationships" id="258" r:id="R6c07027c2b194215"/>
    <p:sldId xmlns:r="http://schemas.openxmlformats.org/officeDocument/2006/relationships" id="259" r:id="R42a73b123a134b99"/>
    <p:sldId xmlns:r="http://schemas.openxmlformats.org/officeDocument/2006/relationships" id="260" r:id="R1533f4102474432f"/>
    <p:sldId xmlns:r="http://schemas.openxmlformats.org/officeDocument/2006/relationships" id="261" r:id="R9ac12657c82b4eae"/>
    <p:sldId xmlns:r="http://schemas.openxmlformats.org/officeDocument/2006/relationships" id="262" r:id="R87a86dc968244a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3662b653b4ce6" /><Relationship Type="http://schemas.openxmlformats.org/officeDocument/2006/relationships/slide" Target="/ppt/slides/slide1.xml" Id="Rf73eed9cac1848b5" /><Relationship Type="http://schemas.openxmlformats.org/officeDocument/2006/relationships/slide" Target="/ppt/slides/slide2.xml" Id="R6ebdabdac3db4985" /><Relationship Type="http://schemas.openxmlformats.org/officeDocument/2006/relationships/slide" Target="/ppt/slides/slide3.xml" Id="R6c07027c2b194215" /><Relationship Type="http://schemas.openxmlformats.org/officeDocument/2006/relationships/slide" Target="/ppt/slides/slide4.xml" Id="R42a73b123a134b99" /><Relationship Type="http://schemas.openxmlformats.org/officeDocument/2006/relationships/slide" Target="/ppt/slides/slide5.xml" Id="R1533f4102474432f" /><Relationship Type="http://schemas.openxmlformats.org/officeDocument/2006/relationships/slide" Target="/ppt/slides/slide6.xml" Id="R9ac12657c82b4eae" /><Relationship Type="http://schemas.openxmlformats.org/officeDocument/2006/relationships/slide" Target="/ppt/slides/slide7.xml" Id="R87a86dc968244a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d8c247cb54b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a692c6d2d493b" /><Relationship Type="http://schemas.openxmlformats.org/officeDocument/2006/relationships/theme" Target="/ppt/slideMasters/theme/theme1.xml" Id="Ra78cc507dcf6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7a692c6d2d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5d681e8dd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c7a58b94b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111f13e9443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b31622795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7ba79dc741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b7e811fe34a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4938babe3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 PARTNER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 PARTNER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5 057 671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RAGNE OLSEN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HOFSTAD LEREN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TORSDATTER BEKKELUND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PARTNER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Regnskapshuset AS, Nedre Slottsgate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919 215 194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PARTNER INVEST AS</a:t>
            </a:r>
          </a:p>
        </p:txBody>
      </p:sp>
    </p:spTree>
  </p:cSld>
  <p:clrMapOvr>
    <a:masterClrMapping xmlns:a="http://schemas.openxmlformats.org/drawingml/2006/main"/>
  </p:clrMapOvr>
</p:sld>
</file>