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0e747f835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1077f23a242d2"/>
  </p:sldMasterIdLst>
  <p:sldIdLst>
    <p:sldId xmlns:r="http://schemas.openxmlformats.org/officeDocument/2006/relationships" id="256" r:id="R138bb284b93248c5"/>
    <p:sldId xmlns:r="http://schemas.openxmlformats.org/officeDocument/2006/relationships" id="257" r:id="R478d74db1f904654"/>
    <p:sldId xmlns:r="http://schemas.openxmlformats.org/officeDocument/2006/relationships" id="258" r:id="R3b778e09bdad43f2"/>
    <p:sldId xmlns:r="http://schemas.openxmlformats.org/officeDocument/2006/relationships" id="259" r:id="Re1fbb2b0f4b34db0"/>
    <p:sldId xmlns:r="http://schemas.openxmlformats.org/officeDocument/2006/relationships" id="260" r:id="Rea3dd2e3e7324e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1077f23a242d2" /><Relationship Type="http://schemas.openxmlformats.org/officeDocument/2006/relationships/slide" Target="/ppt/slides/slide1.xml" Id="R138bb284b93248c5" /><Relationship Type="http://schemas.openxmlformats.org/officeDocument/2006/relationships/slide" Target="/ppt/slides/slide2.xml" Id="R478d74db1f904654" /><Relationship Type="http://schemas.openxmlformats.org/officeDocument/2006/relationships/slide" Target="/ppt/slides/slide3.xml" Id="R3b778e09bdad43f2" /><Relationship Type="http://schemas.openxmlformats.org/officeDocument/2006/relationships/slide" Target="/ppt/slides/slide4.xml" Id="Re1fbb2b0f4b34db0" /><Relationship Type="http://schemas.openxmlformats.org/officeDocument/2006/relationships/slide" Target="/ppt/slides/slide5.xml" Id="Rea3dd2e3e7324e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a602220b24b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9a903c801457f" /><Relationship Type="http://schemas.openxmlformats.org/officeDocument/2006/relationships/theme" Target="/ppt/slideMasters/theme/theme1.xml" Id="Rcdda6fbbb9fd40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9a903c801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a14b79dba4d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5fc615513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4be977436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73e71c04244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df82bece24d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JUVENTE LØRENSKOG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LØRENSKOG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Sigurd W Hagen, Ole Bulls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919 203 048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JUVENTE LØRENSKOG</a:t>
            </a:r>
          </a:p>
        </p:txBody>
      </p:sp>
    </p:spTree>
  </p:cSld>
  <p:clrMapOvr>
    <a:masterClrMapping xmlns:a="http://schemas.openxmlformats.org/drawingml/2006/main"/>
  </p:clrMapOvr>
</p:sld>
</file>