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b113d02ce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9f56693724807"/>
  </p:sldMasterIdLst>
  <p:sldIdLst>
    <p:sldId xmlns:r="http://schemas.openxmlformats.org/officeDocument/2006/relationships" id="256" r:id="R5b44cae38d2f4870"/>
    <p:sldId xmlns:r="http://schemas.openxmlformats.org/officeDocument/2006/relationships" id="257" r:id="R96d86814bad6453f"/>
    <p:sldId xmlns:r="http://schemas.openxmlformats.org/officeDocument/2006/relationships" id="258" r:id="R5ec6a577fc484bdf"/>
    <p:sldId xmlns:r="http://schemas.openxmlformats.org/officeDocument/2006/relationships" id="259" r:id="R6a596c4505ac4c1b"/>
    <p:sldId xmlns:r="http://schemas.openxmlformats.org/officeDocument/2006/relationships" id="260" r:id="Rdfd2d3ab831940bb"/>
    <p:sldId xmlns:r="http://schemas.openxmlformats.org/officeDocument/2006/relationships" id="261" r:id="R5af67bec9cf7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9f56693724807" /><Relationship Type="http://schemas.openxmlformats.org/officeDocument/2006/relationships/slide" Target="/ppt/slides/slide1.xml" Id="R5b44cae38d2f4870" /><Relationship Type="http://schemas.openxmlformats.org/officeDocument/2006/relationships/slide" Target="/ppt/slides/slide2.xml" Id="R96d86814bad6453f" /><Relationship Type="http://schemas.openxmlformats.org/officeDocument/2006/relationships/slide" Target="/ppt/slides/slide3.xml" Id="R5ec6a577fc484bdf" /><Relationship Type="http://schemas.openxmlformats.org/officeDocument/2006/relationships/slide" Target="/ppt/slides/slide4.xml" Id="R6a596c4505ac4c1b" /><Relationship Type="http://schemas.openxmlformats.org/officeDocument/2006/relationships/slide" Target="/ppt/slides/slide5.xml" Id="Rdfd2d3ab831940bb" /><Relationship Type="http://schemas.openxmlformats.org/officeDocument/2006/relationships/slide" Target="/ppt/slides/slide6.xml" Id="R5af67bec9cf7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b2fdbf82d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3906401514d91" /><Relationship Type="http://schemas.openxmlformats.org/officeDocument/2006/relationships/theme" Target="/ppt/slideMasters/theme/theme1.xml" Id="Rc58ec0b22966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390640151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9c341b91d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85eb7d89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362f8ee5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3e978d01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6cd6ac43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ec342ca40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