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9573084d914c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42728a25704656"/>
  </p:sldMasterIdLst>
  <p:sldIdLst>
    <p:sldId xmlns:r="http://schemas.openxmlformats.org/officeDocument/2006/relationships" id="256" r:id="R21655d5eb5cf4389"/>
    <p:sldId xmlns:r="http://schemas.openxmlformats.org/officeDocument/2006/relationships" id="257" r:id="R3367dd94512e4ff1"/>
    <p:sldId xmlns:r="http://schemas.openxmlformats.org/officeDocument/2006/relationships" id="258" r:id="R8146fc4a3b9c4c2b"/>
    <p:sldId xmlns:r="http://schemas.openxmlformats.org/officeDocument/2006/relationships" id="259" r:id="Rd245701392154cc9"/>
    <p:sldId xmlns:r="http://schemas.openxmlformats.org/officeDocument/2006/relationships" id="260" r:id="R3fbddab007e94b8b"/>
    <p:sldId xmlns:r="http://schemas.openxmlformats.org/officeDocument/2006/relationships" id="261" r:id="R4f1446da380f43b5"/>
    <p:sldId xmlns:r="http://schemas.openxmlformats.org/officeDocument/2006/relationships" id="262" r:id="Rfdb921637d6641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42728a25704656" /><Relationship Type="http://schemas.openxmlformats.org/officeDocument/2006/relationships/slide" Target="/ppt/slides/slide1.xml" Id="R21655d5eb5cf4389" /><Relationship Type="http://schemas.openxmlformats.org/officeDocument/2006/relationships/slide" Target="/ppt/slides/slide2.xml" Id="R3367dd94512e4ff1" /><Relationship Type="http://schemas.openxmlformats.org/officeDocument/2006/relationships/slide" Target="/ppt/slides/slide3.xml" Id="R8146fc4a3b9c4c2b" /><Relationship Type="http://schemas.openxmlformats.org/officeDocument/2006/relationships/slide" Target="/ppt/slides/slide4.xml" Id="Rd245701392154cc9" /><Relationship Type="http://schemas.openxmlformats.org/officeDocument/2006/relationships/slide" Target="/ppt/slides/slide5.xml" Id="R3fbddab007e94b8b" /><Relationship Type="http://schemas.openxmlformats.org/officeDocument/2006/relationships/slide" Target="/ppt/slides/slide6.xml" Id="R4f1446da380f43b5" /><Relationship Type="http://schemas.openxmlformats.org/officeDocument/2006/relationships/slide" Target="/ppt/slides/slide7.xml" Id="Rfdb921637d6641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5a52f9e21f42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80b6f3a2eb4bd8" /><Relationship Type="http://schemas.openxmlformats.org/officeDocument/2006/relationships/theme" Target="/ppt/slideMasters/theme/theme1.xml" Id="Rf34ca083947842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80b6f3a2eb4b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13c1241fa40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99b41b5ec64d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762a7b2d314f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2e82e916244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5f132bdf24c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7963a018e42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8a556c360c4f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KATAPULT ACCELERATOR SPV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KATAPULT ACCELERATOR SPV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KATAPULT ACCELERATOR SPV 1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KATAPULT ACCELERATOR SPV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KATAPULT ACCELERATOR SPV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KATAPULT ACCELERATOR SPV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2 720 183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2 727 058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KATAPULT ACCELERATOR SPV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AGF AS  –  24,2 %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TOMORROW TODAY AS  –  19,9 %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KATAPULT HOLDCO AS  –  18,7 %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VENTURE AS  –  13,3 %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HEARTFLOW VENTURES AB  –  6,6 %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SINGAPORE INVEST AS  –  6,6 %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KATAPULT ACCELERATOR SPV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Universitetsgata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919 196 939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KATAPULT ACCELERATOR SPV 1 AS</a:t>
            </a:r>
          </a:p>
        </p:txBody>
      </p:sp>
    </p:spTree>
  </p:cSld>
  <p:clrMapOvr>
    <a:masterClrMapping xmlns:a="http://schemas.openxmlformats.org/drawingml/2006/main"/>
  </p:clrMapOvr>
</p:sld>
</file>