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7e3457e62548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f075bcbd2040aa"/>
  </p:sldMasterIdLst>
  <p:sldIdLst>
    <p:sldId xmlns:r="http://schemas.openxmlformats.org/officeDocument/2006/relationships" id="256" r:id="R63c2fe8bc2a44ac4"/>
    <p:sldId xmlns:r="http://schemas.openxmlformats.org/officeDocument/2006/relationships" id="257" r:id="R3ccf54fd30df46df"/>
    <p:sldId xmlns:r="http://schemas.openxmlformats.org/officeDocument/2006/relationships" id="258" r:id="R35a1e189c6184c0e"/>
    <p:sldId xmlns:r="http://schemas.openxmlformats.org/officeDocument/2006/relationships" id="259" r:id="R939a046b72f34c3c"/>
    <p:sldId xmlns:r="http://schemas.openxmlformats.org/officeDocument/2006/relationships" id="260" r:id="R762370af4437459c"/>
    <p:sldId xmlns:r="http://schemas.openxmlformats.org/officeDocument/2006/relationships" id="261" r:id="Rd59b81c74ab44203"/>
    <p:sldId xmlns:r="http://schemas.openxmlformats.org/officeDocument/2006/relationships" id="262" r:id="R9c060b716d9c4f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f075bcbd2040aa" /><Relationship Type="http://schemas.openxmlformats.org/officeDocument/2006/relationships/slide" Target="/ppt/slides/slide1.xml" Id="R63c2fe8bc2a44ac4" /><Relationship Type="http://schemas.openxmlformats.org/officeDocument/2006/relationships/slide" Target="/ppt/slides/slide2.xml" Id="R3ccf54fd30df46df" /><Relationship Type="http://schemas.openxmlformats.org/officeDocument/2006/relationships/slide" Target="/ppt/slides/slide3.xml" Id="R35a1e189c6184c0e" /><Relationship Type="http://schemas.openxmlformats.org/officeDocument/2006/relationships/slide" Target="/ppt/slides/slide4.xml" Id="R939a046b72f34c3c" /><Relationship Type="http://schemas.openxmlformats.org/officeDocument/2006/relationships/slide" Target="/ppt/slides/slide5.xml" Id="R762370af4437459c" /><Relationship Type="http://schemas.openxmlformats.org/officeDocument/2006/relationships/slide" Target="/ppt/slides/slide6.xml" Id="Rd59b81c74ab44203" /><Relationship Type="http://schemas.openxmlformats.org/officeDocument/2006/relationships/slide" Target="/ppt/slides/slide7.xml" Id="R9c060b716d9c4f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e7de901fb446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51205f710b48d4" /><Relationship Type="http://schemas.openxmlformats.org/officeDocument/2006/relationships/theme" Target="/ppt/slideMasters/theme/theme1.xml" Id="R525250d3e98f42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51205f710b48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cec579a7d849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e85fa97b854a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180d9c148d4b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8e8d85dc4b49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3131deb8a74c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470c58da804e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1ebf5e9d9b4c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LAASTAD PLUSS &amp; MINUS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LAASTAD PLUSS &amp; MINUS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LAASTAD PLUSS &amp; MINUS AS ble etablert [år] og holder til i Kopervik.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LAASTAD PLUSS &amp; MINUS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LAASTAD PLUSS &amp; MINUS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LAASTAD PLUSS &amp; MINUS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8 803 039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661 765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533 204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258 443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2 521 272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LAASTAD PLUSS &amp; MINUS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FRK. LAASTAD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LAASTAD PLUSS &amp; MINUS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Hovedgaten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4250 Kopervik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73 26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post@laastadplussogminus.no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www.laastadplussogminus.no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919 172 029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LAASTAD PLUSS &amp; MINUS AS</a:t>
            </a:r>
          </a:p>
        </p:txBody>
      </p:sp>
    </p:spTree>
  </p:cSld>
  <p:clrMapOvr>
    <a:masterClrMapping xmlns:a="http://schemas.openxmlformats.org/drawingml/2006/main"/>
  </p:clrMapOvr>
</p:sld>
</file>