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bf1fdd5f34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6da20963e74e71"/>
  </p:sldMasterIdLst>
  <p:sldIdLst>
    <p:sldId xmlns:r="http://schemas.openxmlformats.org/officeDocument/2006/relationships" id="256" r:id="R17ab244ea98c4df3"/>
    <p:sldId xmlns:r="http://schemas.openxmlformats.org/officeDocument/2006/relationships" id="257" r:id="R48e769224f234851"/>
    <p:sldId xmlns:r="http://schemas.openxmlformats.org/officeDocument/2006/relationships" id="258" r:id="R8296bccc9dad43a6"/>
    <p:sldId xmlns:r="http://schemas.openxmlformats.org/officeDocument/2006/relationships" id="259" r:id="R91ebad9d19364f08"/>
    <p:sldId xmlns:r="http://schemas.openxmlformats.org/officeDocument/2006/relationships" id="260" r:id="Rf2b44e4c0a974d6d"/>
    <p:sldId xmlns:r="http://schemas.openxmlformats.org/officeDocument/2006/relationships" id="261" r:id="Raa92ab7be4074f70"/>
    <p:sldId xmlns:r="http://schemas.openxmlformats.org/officeDocument/2006/relationships" id="262" r:id="Rcb217fd57cfa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da20963e74e71" /><Relationship Type="http://schemas.openxmlformats.org/officeDocument/2006/relationships/slide" Target="/ppt/slides/slide1.xml" Id="R17ab244ea98c4df3" /><Relationship Type="http://schemas.openxmlformats.org/officeDocument/2006/relationships/slide" Target="/ppt/slides/slide2.xml" Id="R48e769224f234851" /><Relationship Type="http://schemas.openxmlformats.org/officeDocument/2006/relationships/slide" Target="/ppt/slides/slide3.xml" Id="R8296bccc9dad43a6" /><Relationship Type="http://schemas.openxmlformats.org/officeDocument/2006/relationships/slide" Target="/ppt/slides/slide4.xml" Id="R91ebad9d19364f08" /><Relationship Type="http://schemas.openxmlformats.org/officeDocument/2006/relationships/slide" Target="/ppt/slides/slide5.xml" Id="Rf2b44e4c0a974d6d" /><Relationship Type="http://schemas.openxmlformats.org/officeDocument/2006/relationships/slide" Target="/ppt/slides/slide6.xml" Id="Raa92ab7be4074f70" /><Relationship Type="http://schemas.openxmlformats.org/officeDocument/2006/relationships/slide" Target="/ppt/slides/slide7.xml" Id="Rcb217fd57cfa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71347c664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f4532a9a74d25" /><Relationship Type="http://schemas.openxmlformats.org/officeDocument/2006/relationships/theme" Target="/ppt/slideMasters/theme/theme1.xml" Id="Ra3126cd5083b40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f4532a9a7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4d85b922243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dcb3a24aa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bad927d36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c926ec9f6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e65bc1836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86070c30f4f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c7275a22c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AZUR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AZUR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520 676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11 020 162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10 281 829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SOLEM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Madelen Ljosland, Waldemar Thranes gate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