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019747837d47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59f1b5a04e446f"/>
  </p:sldMasterIdLst>
  <p:sldIdLst>
    <p:sldId xmlns:r="http://schemas.openxmlformats.org/officeDocument/2006/relationships" id="256" r:id="R9d728486cdfd445b"/>
    <p:sldId xmlns:r="http://schemas.openxmlformats.org/officeDocument/2006/relationships" id="257" r:id="R90c13effa35b4794"/>
    <p:sldId xmlns:r="http://schemas.openxmlformats.org/officeDocument/2006/relationships" id="258" r:id="R54a0f8b1b0e0422f"/>
    <p:sldId xmlns:r="http://schemas.openxmlformats.org/officeDocument/2006/relationships" id="259" r:id="Rbc9c293274fc420d"/>
    <p:sldId xmlns:r="http://schemas.openxmlformats.org/officeDocument/2006/relationships" id="260" r:id="R4c8a0089f55340f3"/>
    <p:sldId xmlns:r="http://schemas.openxmlformats.org/officeDocument/2006/relationships" id="261" r:id="R1c731735f0a243fe"/>
    <p:sldId xmlns:r="http://schemas.openxmlformats.org/officeDocument/2006/relationships" id="262" r:id="R6e8e2de9fef44d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9f1b5a04e446f" /><Relationship Type="http://schemas.openxmlformats.org/officeDocument/2006/relationships/slide" Target="/ppt/slides/slide1.xml" Id="R9d728486cdfd445b" /><Relationship Type="http://schemas.openxmlformats.org/officeDocument/2006/relationships/slide" Target="/ppt/slides/slide2.xml" Id="R90c13effa35b4794" /><Relationship Type="http://schemas.openxmlformats.org/officeDocument/2006/relationships/slide" Target="/ppt/slides/slide3.xml" Id="R54a0f8b1b0e0422f" /><Relationship Type="http://schemas.openxmlformats.org/officeDocument/2006/relationships/slide" Target="/ppt/slides/slide4.xml" Id="Rbc9c293274fc420d" /><Relationship Type="http://schemas.openxmlformats.org/officeDocument/2006/relationships/slide" Target="/ppt/slides/slide5.xml" Id="R4c8a0089f55340f3" /><Relationship Type="http://schemas.openxmlformats.org/officeDocument/2006/relationships/slide" Target="/ppt/slides/slide6.xml" Id="R1c731735f0a243fe" /><Relationship Type="http://schemas.openxmlformats.org/officeDocument/2006/relationships/slide" Target="/ppt/slides/slide7.xml" Id="R6e8e2de9fef44d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55ee3cba74f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4cd8c2e4144ae" /><Relationship Type="http://schemas.openxmlformats.org/officeDocument/2006/relationships/theme" Target="/ppt/slideMasters/theme/theme1.xml" Id="R93835141afd94a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74cd8c2e4144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0aa0668b14a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6396357724c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f620f71c045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7c28c180e4e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2decff0bb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1498adeb449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ac88b09f943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830 365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23 280 891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23 515 681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ÅDNE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919 167 297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