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a53c2e951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74e512197470d"/>
  </p:sldMasterIdLst>
  <p:sldIdLst>
    <p:sldId xmlns:r="http://schemas.openxmlformats.org/officeDocument/2006/relationships" id="256" r:id="R9c8db14f91bc4c2d"/>
    <p:sldId xmlns:r="http://schemas.openxmlformats.org/officeDocument/2006/relationships" id="257" r:id="R18457fe0b7534df3"/>
    <p:sldId xmlns:r="http://schemas.openxmlformats.org/officeDocument/2006/relationships" id="258" r:id="R807fadfa9adf4e55"/>
    <p:sldId xmlns:r="http://schemas.openxmlformats.org/officeDocument/2006/relationships" id="259" r:id="R53a30c82ca4b4bd0"/>
    <p:sldId xmlns:r="http://schemas.openxmlformats.org/officeDocument/2006/relationships" id="260" r:id="R544cb2f2d22d43b6"/>
    <p:sldId xmlns:r="http://schemas.openxmlformats.org/officeDocument/2006/relationships" id="261" r:id="R193957072e0b42af"/>
    <p:sldId xmlns:r="http://schemas.openxmlformats.org/officeDocument/2006/relationships" id="262" r:id="Rf80506d780b9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74e512197470d" /><Relationship Type="http://schemas.openxmlformats.org/officeDocument/2006/relationships/slide" Target="/ppt/slides/slide1.xml" Id="R9c8db14f91bc4c2d" /><Relationship Type="http://schemas.openxmlformats.org/officeDocument/2006/relationships/slide" Target="/ppt/slides/slide2.xml" Id="R18457fe0b7534df3" /><Relationship Type="http://schemas.openxmlformats.org/officeDocument/2006/relationships/slide" Target="/ppt/slides/slide3.xml" Id="R807fadfa9adf4e55" /><Relationship Type="http://schemas.openxmlformats.org/officeDocument/2006/relationships/slide" Target="/ppt/slides/slide4.xml" Id="R53a30c82ca4b4bd0" /><Relationship Type="http://schemas.openxmlformats.org/officeDocument/2006/relationships/slide" Target="/ppt/slides/slide5.xml" Id="R544cb2f2d22d43b6" /><Relationship Type="http://schemas.openxmlformats.org/officeDocument/2006/relationships/slide" Target="/ppt/slides/slide6.xml" Id="R193957072e0b42af" /><Relationship Type="http://schemas.openxmlformats.org/officeDocument/2006/relationships/slide" Target="/ppt/slides/slide7.xml" Id="Rf80506d780b9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8c0d0e71d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2cd2a1d94027" /><Relationship Type="http://schemas.openxmlformats.org/officeDocument/2006/relationships/theme" Target="/ppt/slideMasters/theme/theme1.xml" Id="R41ae51f2c85d4f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82cd2a1d9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686ff042e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fe29b7223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0c0c5deb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2e44c22e0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79824534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f620955f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fc8f3855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4 279 258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DAG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Hellemyrdalen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