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1f4532c04f4d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eebffccac2471f"/>
  </p:sldMasterIdLst>
  <p:sldIdLst>
    <p:sldId xmlns:r="http://schemas.openxmlformats.org/officeDocument/2006/relationships" id="256" r:id="R4d1f3a0d69d34d23"/>
    <p:sldId xmlns:r="http://schemas.openxmlformats.org/officeDocument/2006/relationships" id="257" r:id="R413c99f713cc4ae9"/>
    <p:sldId xmlns:r="http://schemas.openxmlformats.org/officeDocument/2006/relationships" id="258" r:id="R84c9b81b08e048f2"/>
    <p:sldId xmlns:r="http://schemas.openxmlformats.org/officeDocument/2006/relationships" id="259" r:id="Reb0490eac32b49f6"/>
    <p:sldId xmlns:r="http://schemas.openxmlformats.org/officeDocument/2006/relationships" id="260" r:id="Rd886bfb0187045f9"/>
    <p:sldId xmlns:r="http://schemas.openxmlformats.org/officeDocument/2006/relationships" id="261" r:id="R3b3a6b2c96e647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eebffccac2471f" /><Relationship Type="http://schemas.openxmlformats.org/officeDocument/2006/relationships/slide" Target="/ppt/slides/slide1.xml" Id="R4d1f3a0d69d34d23" /><Relationship Type="http://schemas.openxmlformats.org/officeDocument/2006/relationships/slide" Target="/ppt/slides/slide2.xml" Id="R413c99f713cc4ae9" /><Relationship Type="http://schemas.openxmlformats.org/officeDocument/2006/relationships/slide" Target="/ppt/slides/slide3.xml" Id="R84c9b81b08e048f2" /><Relationship Type="http://schemas.openxmlformats.org/officeDocument/2006/relationships/slide" Target="/ppt/slides/slide4.xml" Id="Reb0490eac32b49f6" /><Relationship Type="http://schemas.openxmlformats.org/officeDocument/2006/relationships/slide" Target="/ppt/slides/slide5.xml" Id="Rd886bfb0187045f9" /><Relationship Type="http://schemas.openxmlformats.org/officeDocument/2006/relationships/slide" Target="/ppt/slides/slide6.xml" Id="R3b3a6b2c96e647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7306b53584b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7fb928f324c7c" /><Relationship Type="http://schemas.openxmlformats.org/officeDocument/2006/relationships/theme" Target="/ppt/slideMasters/theme/theme1.xml" Id="R62d2e15be0c448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57fb928f324c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2d4731a574a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7cb6c31bc45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14cb0244043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f150f40ec48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626bb909c44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1600cabc84f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Hellemyrdalen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919 167 041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DRL HOLDING AS</a:t>
            </a:r>
          </a:p>
        </p:txBody>
      </p:sp>
    </p:spTree>
  </p:cSld>
  <p:clrMapOvr>
    <a:masterClrMapping xmlns:a="http://schemas.openxmlformats.org/drawingml/2006/main"/>
  </p:clrMapOvr>
</p:sld>
</file>