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f9f79c580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2c704c1bbd4880"/>
  </p:sldMasterIdLst>
  <p:sldIdLst>
    <p:sldId xmlns:r="http://schemas.openxmlformats.org/officeDocument/2006/relationships" id="256" r:id="R93e514e6b38042e5"/>
    <p:sldId xmlns:r="http://schemas.openxmlformats.org/officeDocument/2006/relationships" id="257" r:id="R13a7770e5ab04271"/>
    <p:sldId xmlns:r="http://schemas.openxmlformats.org/officeDocument/2006/relationships" id="258" r:id="R74c1c3a5aff7462f"/>
    <p:sldId xmlns:r="http://schemas.openxmlformats.org/officeDocument/2006/relationships" id="259" r:id="R97f4fc39970c474a"/>
    <p:sldId xmlns:r="http://schemas.openxmlformats.org/officeDocument/2006/relationships" id="260" r:id="R71009e14e17a4cae"/>
    <p:sldId xmlns:r="http://schemas.openxmlformats.org/officeDocument/2006/relationships" id="261" r:id="R4812e61210564ebc"/>
    <p:sldId xmlns:r="http://schemas.openxmlformats.org/officeDocument/2006/relationships" id="262" r:id="Ra012bf3981be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c704c1bbd4880" /><Relationship Type="http://schemas.openxmlformats.org/officeDocument/2006/relationships/slide" Target="/ppt/slides/slide1.xml" Id="R93e514e6b38042e5" /><Relationship Type="http://schemas.openxmlformats.org/officeDocument/2006/relationships/slide" Target="/ppt/slides/slide2.xml" Id="R13a7770e5ab04271" /><Relationship Type="http://schemas.openxmlformats.org/officeDocument/2006/relationships/slide" Target="/ppt/slides/slide3.xml" Id="R74c1c3a5aff7462f" /><Relationship Type="http://schemas.openxmlformats.org/officeDocument/2006/relationships/slide" Target="/ppt/slides/slide4.xml" Id="R97f4fc39970c474a" /><Relationship Type="http://schemas.openxmlformats.org/officeDocument/2006/relationships/slide" Target="/ppt/slides/slide5.xml" Id="R71009e14e17a4cae" /><Relationship Type="http://schemas.openxmlformats.org/officeDocument/2006/relationships/slide" Target="/ppt/slides/slide6.xml" Id="R4812e61210564ebc" /><Relationship Type="http://schemas.openxmlformats.org/officeDocument/2006/relationships/slide" Target="/ppt/slides/slide7.xml" Id="Ra012bf3981be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44929e4e5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df74cdd1542b9" /><Relationship Type="http://schemas.openxmlformats.org/officeDocument/2006/relationships/theme" Target="/ppt/slideMasters/theme/theme1.xml" Id="R3a7dcac8ff3c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cdf74cdd15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38833b6dd49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fed7f3341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af69325d5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72da6acb2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2f08cc4e7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8e00086dd41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05943080a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MEMORYCLOUD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DIANA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919 162 163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