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141e39d70d4b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71df7141b94593"/>
  </p:sldMasterIdLst>
  <p:sldIdLst>
    <p:sldId xmlns:r="http://schemas.openxmlformats.org/officeDocument/2006/relationships" id="256" r:id="R04f7a24b8b1842a2"/>
    <p:sldId xmlns:r="http://schemas.openxmlformats.org/officeDocument/2006/relationships" id="257" r:id="R2c01ea8ec1b140c8"/>
    <p:sldId xmlns:r="http://schemas.openxmlformats.org/officeDocument/2006/relationships" id="258" r:id="Rd603d04800a44fe5"/>
    <p:sldId xmlns:r="http://schemas.openxmlformats.org/officeDocument/2006/relationships" id="259" r:id="R3c4ef2752cca4a8c"/>
    <p:sldId xmlns:r="http://schemas.openxmlformats.org/officeDocument/2006/relationships" id="260" r:id="Rd774118504bc4b4d"/>
    <p:sldId xmlns:r="http://schemas.openxmlformats.org/officeDocument/2006/relationships" id="261" r:id="Rae609a8175354fdd"/>
    <p:sldId xmlns:r="http://schemas.openxmlformats.org/officeDocument/2006/relationships" id="262" r:id="Rc4dbbaefd8c244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71df7141b94593" /><Relationship Type="http://schemas.openxmlformats.org/officeDocument/2006/relationships/slide" Target="/ppt/slides/slide1.xml" Id="R04f7a24b8b1842a2" /><Relationship Type="http://schemas.openxmlformats.org/officeDocument/2006/relationships/slide" Target="/ppt/slides/slide2.xml" Id="R2c01ea8ec1b140c8" /><Relationship Type="http://schemas.openxmlformats.org/officeDocument/2006/relationships/slide" Target="/ppt/slides/slide3.xml" Id="Rd603d04800a44fe5" /><Relationship Type="http://schemas.openxmlformats.org/officeDocument/2006/relationships/slide" Target="/ppt/slides/slide4.xml" Id="R3c4ef2752cca4a8c" /><Relationship Type="http://schemas.openxmlformats.org/officeDocument/2006/relationships/slide" Target="/ppt/slides/slide5.xml" Id="Rd774118504bc4b4d" /><Relationship Type="http://schemas.openxmlformats.org/officeDocument/2006/relationships/slide" Target="/ppt/slides/slide6.xml" Id="Rae609a8175354fdd" /><Relationship Type="http://schemas.openxmlformats.org/officeDocument/2006/relationships/slide" Target="/ppt/slides/slide7.xml" Id="Rc4dbbaefd8c244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07c179dfc747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9d80df9b2a4e62" /><Relationship Type="http://schemas.openxmlformats.org/officeDocument/2006/relationships/theme" Target="/ppt/slideMasters/theme/theme1.xml" Id="R6e02c3bf30cb4e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9d80df9b2a4e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d26779c4e045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f009bbc61d41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0e7c4cd0a546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39465b48b44c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f72fea9a0e48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0a18b27de84b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a3141d9bb645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NNR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NNR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NNR HOLDING AS ble etablert [år] og holder til i Svolvær.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NNR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NNR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NNR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3 370 925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2 978 345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9 520 578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18 000 735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NNR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NORD-REVISJON AS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REVINORD AS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FREJA ECON AS  –  32,0 %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NNR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Fiskergata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8300 Svolvær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919 138 203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NNR HOLDING AS</a:t>
            </a:r>
          </a:p>
        </p:txBody>
      </p:sp>
    </p:spTree>
  </p:cSld>
  <p:clrMapOvr>
    <a:masterClrMapping xmlns:a="http://schemas.openxmlformats.org/drawingml/2006/main"/>
  </p:clrMapOvr>
</p:sld>
</file>