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c5f0d2474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9b5b46a734b07"/>
  </p:sldMasterIdLst>
  <p:sldIdLst>
    <p:sldId xmlns:r="http://schemas.openxmlformats.org/officeDocument/2006/relationships" id="256" r:id="Rb0a1d3546555445d"/>
    <p:sldId xmlns:r="http://schemas.openxmlformats.org/officeDocument/2006/relationships" id="257" r:id="R825d2f7e61234b63"/>
    <p:sldId xmlns:r="http://schemas.openxmlformats.org/officeDocument/2006/relationships" id="258" r:id="Ra8bba10690494d7b"/>
    <p:sldId xmlns:r="http://schemas.openxmlformats.org/officeDocument/2006/relationships" id="259" r:id="R24c50bb8affa4c09"/>
    <p:sldId xmlns:r="http://schemas.openxmlformats.org/officeDocument/2006/relationships" id="260" r:id="R96702b767bb24580"/>
    <p:sldId xmlns:r="http://schemas.openxmlformats.org/officeDocument/2006/relationships" id="261" r:id="R6d83eea537b3440d"/>
    <p:sldId xmlns:r="http://schemas.openxmlformats.org/officeDocument/2006/relationships" id="262" r:id="R6266178f2b10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9b5b46a734b07" /><Relationship Type="http://schemas.openxmlformats.org/officeDocument/2006/relationships/slide" Target="/ppt/slides/slide1.xml" Id="Rb0a1d3546555445d" /><Relationship Type="http://schemas.openxmlformats.org/officeDocument/2006/relationships/slide" Target="/ppt/slides/slide2.xml" Id="R825d2f7e61234b63" /><Relationship Type="http://schemas.openxmlformats.org/officeDocument/2006/relationships/slide" Target="/ppt/slides/slide3.xml" Id="Ra8bba10690494d7b" /><Relationship Type="http://schemas.openxmlformats.org/officeDocument/2006/relationships/slide" Target="/ppt/slides/slide4.xml" Id="R24c50bb8affa4c09" /><Relationship Type="http://schemas.openxmlformats.org/officeDocument/2006/relationships/slide" Target="/ppt/slides/slide5.xml" Id="R96702b767bb24580" /><Relationship Type="http://schemas.openxmlformats.org/officeDocument/2006/relationships/slide" Target="/ppt/slides/slide6.xml" Id="R6d83eea537b3440d" /><Relationship Type="http://schemas.openxmlformats.org/officeDocument/2006/relationships/slide" Target="/ppt/slides/slide7.xml" Id="R6266178f2b10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3d560e124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30e4a18c40e6" /><Relationship Type="http://schemas.openxmlformats.org/officeDocument/2006/relationships/theme" Target="/ppt/slideMasters/theme/theme1.xml" Id="R113519439d73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330e4a18c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f40be805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a0dd313a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daed1903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e40e6d9c2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96e29c99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2bb549f2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ec5d66864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