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1c42509b894a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7d75252e9541e8"/>
  </p:sldMasterIdLst>
  <p:sldIdLst>
    <p:sldId xmlns:r="http://schemas.openxmlformats.org/officeDocument/2006/relationships" id="256" r:id="Rfc81028c4b02439d"/>
    <p:sldId xmlns:r="http://schemas.openxmlformats.org/officeDocument/2006/relationships" id="257" r:id="R979ea9a518364e7e"/>
    <p:sldId xmlns:r="http://schemas.openxmlformats.org/officeDocument/2006/relationships" id="258" r:id="Rfd0c86c79e9e462a"/>
    <p:sldId xmlns:r="http://schemas.openxmlformats.org/officeDocument/2006/relationships" id="259" r:id="R17399e1b4b374d11"/>
    <p:sldId xmlns:r="http://schemas.openxmlformats.org/officeDocument/2006/relationships" id="260" r:id="R55b74d006e2049f9"/>
    <p:sldId xmlns:r="http://schemas.openxmlformats.org/officeDocument/2006/relationships" id="261" r:id="Rea8636bb98e74d72"/>
    <p:sldId xmlns:r="http://schemas.openxmlformats.org/officeDocument/2006/relationships" id="262" r:id="Raac95dd13d75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7d75252e9541e8" /><Relationship Type="http://schemas.openxmlformats.org/officeDocument/2006/relationships/slide" Target="/ppt/slides/slide1.xml" Id="Rfc81028c4b02439d" /><Relationship Type="http://schemas.openxmlformats.org/officeDocument/2006/relationships/slide" Target="/ppt/slides/slide2.xml" Id="R979ea9a518364e7e" /><Relationship Type="http://schemas.openxmlformats.org/officeDocument/2006/relationships/slide" Target="/ppt/slides/slide3.xml" Id="Rfd0c86c79e9e462a" /><Relationship Type="http://schemas.openxmlformats.org/officeDocument/2006/relationships/slide" Target="/ppt/slides/slide4.xml" Id="R17399e1b4b374d11" /><Relationship Type="http://schemas.openxmlformats.org/officeDocument/2006/relationships/slide" Target="/ppt/slides/slide5.xml" Id="R55b74d006e2049f9" /><Relationship Type="http://schemas.openxmlformats.org/officeDocument/2006/relationships/slide" Target="/ppt/slides/slide6.xml" Id="Rea8636bb98e74d72" /><Relationship Type="http://schemas.openxmlformats.org/officeDocument/2006/relationships/slide" Target="/ppt/slides/slide7.xml" Id="Raac95dd13d75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db0f4f9d64d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24613a4014236" /><Relationship Type="http://schemas.openxmlformats.org/officeDocument/2006/relationships/theme" Target="/ppt/slideMasters/theme/theme1.xml" Id="Rb603efd5f5a841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f24613a40142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1a0122813940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2fbc1bb345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c8590e113441c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37628a7b154a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a45e6265e40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e53f6af534a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cd6f0889248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NORLINK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NORLINK GRUPPEN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9 952 456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209 269 652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221 279 652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STALFO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919 099 011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NORLINK GRUPPEN AS</a:t>
            </a:r>
          </a:p>
        </p:txBody>
      </p:sp>
    </p:spTree>
  </p:cSld>
  <p:clrMapOvr>
    <a:masterClrMapping xmlns:a="http://schemas.openxmlformats.org/drawingml/2006/main"/>
  </p:clrMapOvr>
</p:sld>
</file>