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aaea58a25b48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4954360ddb4059"/>
  </p:sldMasterIdLst>
  <p:sldIdLst>
    <p:sldId xmlns:r="http://schemas.openxmlformats.org/officeDocument/2006/relationships" id="256" r:id="R06db8b4f7cb84e00"/>
    <p:sldId xmlns:r="http://schemas.openxmlformats.org/officeDocument/2006/relationships" id="257" r:id="R19d3c54da4914c92"/>
    <p:sldId xmlns:r="http://schemas.openxmlformats.org/officeDocument/2006/relationships" id="258" r:id="Rf8b5ba9f527e4458"/>
    <p:sldId xmlns:r="http://schemas.openxmlformats.org/officeDocument/2006/relationships" id="259" r:id="R42e1f114422148ee"/>
    <p:sldId xmlns:r="http://schemas.openxmlformats.org/officeDocument/2006/relationships" id="260" r:id="Rbba68e023a344d40"/>
    <p:sldId xmlns:r="http://schemas.openxmlformats.org/officeDocument/2006/relationships" id="261" r:id="R2e864f77380b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954360ddb4059" /><Relationship Type="http://schemas.openxmlformats.org/officeDocument/2006/relationships/slide" Target="/ppt/slides/slide1.xml" Id="R06db8b4f7cb84e00" /><Relationship Type="http://schemas.openxmlformats.org/officeDocument/2006/relationships/slide" Target="/ppt/slides/slide2.xml" Id="R19d3c54da4914c92" /><Relationship Type="http://schemas.openxmlformats.org/officeDocument/2006/relationships/slide" Target="/ppt/slides/slide3.xml" Id="Rf8b5ba9f527e4458" /><Relationship Type="http://schemas.openxmlformats.org/officeDocument/2006/relationships/slide" Target="/ppt/slides/slide4.xml" Id="R42e1f114422148ee" /><Relationship Type="http://schemas.openxmlformats.org/officeDocument/2006/relationships/slide" Target="/ppt/slides/slide5.xml" Id="Rbba68e023a344d40" /><Relationship Type="http://schemas.openxmlformats.org/officeDocument/2006/relationships/slide" Target="/ppt/slides/slide6.xml" Id="R2e864f77380b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0f6ff29d64a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f36ee3a2f42f1" /><Relationship Type="http://schemas.openxmlformats.org/officeDocument/2006/relationships/theme" Target="/ppt/slideMasters/theme/theme1.xml" Id="R644e2b44f71c4f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1f36ee3a2f42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aa2d7045f49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711f3ebaf43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a7c80522d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7fbaf686743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87be344014b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0c7e035604a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NORLINK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919 099 011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NORLINK GRUPPEN AS</a:t>
            </a:r>
          </a:p>
        </p:txBody>
      </p:sp>
    </p:spTree>
  </p:cSld>
  <p:clrMapOvr>
    <a:masterClrMapping xmlns:a="http://schemas.openxmlformats.org/drawingml/2006/main"/>
  </p:clrMapOvr>
</p:sld>
</file>