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294f9722f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c1163961442d7"/>
  </p:sldMasterIdLst>
  <p:sldIdLst>
    <p:sldId xmlns:r="http://schemas.openxmlformats.org/officeDocument/2006/relationships" id="256" r:id="R607d8a6067554be9"/>
    <p:sldId xmlns:r="http://schemas.openxmlformats.org/officeDocument/2006/relationships" id="257" r:id="R7215eceeed9742ad"/>
    <p:sldId xmlns:r="http://schemas.openxmlformats.org/officeDocument/2006/relationships" id="258" r:id="R9f6a5c4b7f6e4809"/>
    <p:sldId xmlns:r="http://schemas.openxmlformats.org/officeDocument/2006/relationships" id="259" r:id="Rad54cd6f0f8544ad"/>
    <p:sldId xmlns:r="http://schemas.openxmlformats.org/officeDocument/2006/relationships" id="260" r:id="Re5e8c827642a4bc8"/>
    <p:sldId xmlns:r="http://schemas.openxmlformats.org/officeDocument/2006/relationships" id="261" r:id="R9e8eeec69517415c"/>
    <p:sldId xmlns:r="http://schemas.openxmlformats.org/officeDocument/2006/relationships" id="262" r:id="Rd9de68542370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c1163961442d7" /><Relationship Type="http://schemas.openxmlformats.org/officeDocument/2006/relationships/slide" Target="/ppt/slides/slide1.xml" Id="R607d8a6067554be9" /><Relationship Type="http://schemas.openxmlformats.org/officeDocument/2006/relationships/slide" Target="/ppt/slides/slide2.xml" Id="R7215eceeed9742ad" /><Relationship Type="http://schemas.openxmlformats.org/officeDocument/2006/relationships/slide" Target="/ppt/slides/slide3.xml" Id="R9f6a5c4b7f6e4809" /><Relationship Type="http://schemas.openxmlformats.org/officeDocument/2006/relationships/slide" Target="/ppt/slides/slide4.xml" Id="Rad54cd6f0f8544ad" /><Relationship Type="http://schemas.openxmlformats.org/officeDocument/2006/relationships/slide" Target="/ppt/slides/slide5.xml" Id="Re5e8c827642a4bc8" /><Relationship Type="http://schemas.openxmlformats.org/officeDocument/2006/relationships/slide" Target="/ppt/slides/slide6.xml" Id="R9e8eeec69517415c" /><Relationship Type="http://schemas.openxmlformats.org/officeDocument/2006/relationships/slide" Target="/ppt/slides/slide7.xml" Id="Rd9de68542370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47b49efcb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2bd254d3d4295" /><Relationship Type="http://schemas.openxmlformats.org/officeDocument/2006/relationships/theme" Target="/ppt/slideMasters/theme/theme1.xml" Id="R8aaab7bcd42d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2bd254d3d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18623074e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b5ae4b8c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bbe01726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3e3269f70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e19f2bda0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762ecd85c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813082aa4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FRK. LAASTAD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1 630 772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