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268fd23054c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f8cb382904297"/>
  </p:sldMasterIdLst>
  <p:sldIdLst>
    <p:sldId xmlns:r="http://schemas.openxmlformats.org/officeDocument/2006/relationships" id="256" r:id="R975b69c41f1240f6"/>
    <p:sldId xmlns:r="http://schemas.openxmlformats.org/officeDocument/2006/relationships" id="257" r:id="R7b922aa9165f4afe"/>
    <p:sldId xmlns:r="http://schemas.openxmlformats.org/officeDocument/2006/relationships" id="258" r:id="R542dd79cfbd544fc"/>
    <p:sldId xmlns:r="http://schemas.openxmlformats.org/officeDocument/2006/relationships" id="259" r:id="Rb4180c1d8e454762"/>
    <p:sldId xmlns:r="http://schemas.openxmlformats.org/officeDocument/2006/relationships" id="260" r:id="Rdf0ce647ca2349e3"/>
    <p:sldId xmlns:r="http://schemas.openxmlformats.org/officeDocument/2006/relationships" id="261" r:id="Rd9d8049471a54018"/>
    <p:sldId xmlns:r="http://schemas.openxmlformats.org/officeDocument/2006/relationships" id="262" r:id="R8b62f5b6d857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f8cb382904297" /><Relationship Type="http://schemas.openxmlformats.org/officeDocument/2006/relationships/slide" Target="/ppt/slides/slide1.xml" Id="R975b69c41f1240f6" /><Relationship Type="http://schemas.openxmlformats.org/officeDocument/2006/relationships/slide" Target="/ppt/slides/slide2.xml" Id="R7b922aa9165f4afe" /><Relationship Type="http://schemas.openxmlformats.org/officeDocument/2006/relationships/slide" Target="/ppt/slides/slide3.xml" Id="R542dd79cfbd544fc" /><Relationship Type="http://schemas.openxmlformats.org/officeDocument/2006/relationships/slide" Target="/ppt/slides/slide4.xml" Id="Rb4180c1d8e454762" /><Relationship Type="http://schemas.openxmlformats.org/officeDocument/2006/relationships/slide" Target="/ppt/slides/slide5.xml" Id="Rdf0ce647ca2349e3" /><Relationship Type="http://schemas.openxmlformats.org/officeDocument/2006/relationships/slide" Target="/ppt/slides/slide6.xml" Id="Rd9d8049471a54018" /><Relationship Type="http://schemas.openxmlformats.org/officeDocument/2006/relationships/slide" Target="/ppt/slides/slide7.xml" Id="R8b62f5b6d857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77715e223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5cfab4524281" /><Relationship Type="http://schemas.openxmlformats.org/officeDocument/2006/relationships/theme" Target="/ppt/slideMasters/theme/theme1.xml" Id="R0df9856f7ff7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e5cfab452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bdcc5cf3b4f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21073b7a64e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b8a1b62f0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76471eb94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6dd66a3e3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4183bc38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662b77965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BORGNY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