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9d0c81ec02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94a9e5a27450f"/>
  </p:sldMasterIdLst>
  <p:sldIdLst>
    <p:sldId xmlns:r="http://schemas.openxmlformats.org/officeDocument/2006/relationships" id="256" r:id="R61eeade648f948ad"/>
    <p:sldId xmlns:r="http://schemas.openxmlformats.org/officeDocument/2006/relationships" id="257" r:id="R9fad6a4a838f4c0e"/>
    <p:sldId xmlns:r="http://schemas.openxmlformats.org/officeDocument/2006/relationships" id="258" r:id="Rafc8862779a840bb"/>
    <p:sldId xmlns:r="http://schemas.openxmlformats.org/officeDocument/2006/relationships" id="259" r:id="R736bb7d5036f4db5"/>
    <p:sldId xmlns:r="http://schemas.openxmlformats.org/officeDocument/2006/relationships" id="260" r:id="R881e847e685b42f1"/>
    <p:sldId xmlns:r="http://schemas.openxmlformats.org/officeDocument/2006/relationships" id="261" r:id="Rdbc6b2b24f134ed1"/>
    <p:sldId xmlns:r="http://schemas.openxmlformats.org/officeDocument/2006/relationships" id="262" r:id="Rfb20922cd69c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94a9e5a27450f" /><Relationship Type="http://schemas.openxmlformats.org/officeDocument/2006/relationships/slide" Target="/ppt/slides/slide1.xml" Id="R61eeade648f948ad" /><Relationship Type="http://schemas.openxmlformats.org/officeDocument/2006/relationships/slide" Target="/ppt/slides/slide2.xml" Id="R9fad6a4a838f4c0e" /><Relationship Type="http://schemas.openxmlformats.org/officeDocument/2006/relationships/slide" Target="/ppt/slides/slide3.xml" Id="Rafc8862779a840bb" /><Relationship Type="http://schemas.openxmlformats.org/officeDocument/2006/relationships/slide" Target="/ppt/slides/slide4.xml" Id="R736bb7d5036f4db5" /><Relationship Type="http://schemas.openxmlformats.org/officeDocument/2006/relationships/slide" Target="/ppt/slides/slide5.xml" Id="R881e847e685b42f1" /><Relationship Type="http://schemas.openxmlformats.org/officeDocument/2006/relationships/slide" Target="/ppt/slides/slide6.xml" Id="Rdbc6b2b24f134ed1" /><Relationship Type="http://schemas.openxmlformats.org/officeDocument/2006/relationships/slide" Target="/ppt/slides/slide7.xml" Id="Rfb20922cd69c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6b428d219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0f3194044816" /><Relationship Type="http://schemas.openxmlformats.org/officeDocument/2006/relationships/theme" Target="/ppt/slideMasters/theme/theme1.xml" Id="R2fc21e419c21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90f319404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83cf7967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7f97379a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0f39d2e634d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aca9f100a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5045df3c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ede9e5569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ec053a23f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LAURITZ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