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58deffad6d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a454f1efcd45fa"/>
  </p:sldMasterIdLst>
  <p:sldIdLst>
    <p:sldId xmlns:r="http://schemas.openxmlformats.org/officeDocument/2006/relationships" id="256" r:id="Ra9bf2dd8314c4d06"/>
    <p:sldId xmlns:r="http://schemas.openxmlformats.org/officeDocument/2006/relationships" id="257" r:id="R7a57f06dd71442e3"/>
    <p:sldId xmlns:r="http://schemas.openxmlformats.org/officeDocument/2006/relationships" id="258" r:id="Rf99ec8404c624fea"/>
    <p:sldId xmlns:r="http://schemas.openxmlformats.org/officeDocument/2006/relationships" id="259" r:id="R124345eb5eac421f"/>
    <p:sldId xmlns:r="http://schemas.openxmlformats.org/officeDocument/2006/relationships" id="260" r:id="R14e70a399dca45d7"/>
    <p:sldId xmlns:r="http://schemas.openxmlformats.org/officeDocument/2006/relationships" id="261" r:id="Rceb3b7d6288e42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454f1efcd45fa" /><Relationship Type="http://schemas.openxmlformats.org/officeDocument/2006/relationships/slide" Target="/ppt/slides/slide1.xml" Id="Ra9bf2dd8314c4d06" /><Relationship Type="http://schemas.openxmlformats.org/officeDocument/2006/relationships/slide" Target="/ppt/slides/slide2.xml" Id="R7a57f06dd71442e3" /><Relationship Type="http://schemas.openxmlformats.org/officeDocument/2006/relationships/slide" Target="/ppt/slides/slide3.xml" Id="Rf99ec8404c624fea" /><Relationship Type="http://schemas.openxmlformats.org/officeDocument/2006/relationships/slide" Target="/ppt/slides/slide4.xml" Id="R124345eb5eac421f" /><Relationship Type="http://schemas.openxmlformats.org/officeDocument/2006/relationships/slide" Target="/ppt/slides/slide5.xml" Id="R14e70a399dca45d7" /><Relationship Type="http://schemas.openxmlformats.org/officeDocument/2006/relationships/slide" Target="/ppt/slides/slide6.xml" Id="Rceb3b7d6288e42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e7fd4e28042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5d4c8ac614ed0" /><Relationship Type="http://schemas.openxmlformats.org/officeDocument/2006/relationships/theme" Target="/ppt/slideMasters/theme/theme1.xml" Id="R31c37439c401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25d4c8ac61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2aad3de41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5e09167ba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524fcc1c6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1fd5d352b49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eded027dd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d9c75ae74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BØMELHUK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BØMELHUK AS</a:t>
            </a:r>
          </a:p>
        </p:txBody>
      </p:sp>
    </p:spTree>
  </p:cSld>
  <p:clrMapOvr>
    <a:masterClrMapping xmlns:a="http://schemas.openxmlformats.org/drawingml/2006/main"/>
  </p:clrMapOvr>
</p:sld>
</file>