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63e343868742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1c4cccc8d9490a"/>
  </p:sldMasterIdLst>
  <p:sldIdLst>
    <p:sldId xmlns:r="http://schemas.openxmlformats.org/officeDocument/2006/relationships" id="256" r:id="Rd658687c51ac43d7"/>
    <p:sldId xmlns:r="http://schemas.openxmlformats.org/officeDocument/2006/relationships" id="257" r:id="R8ce4d13a1a534c49"/>
    <p:sldId xmlns:r="http://schemas.openxmlformats.org/officeDocument/2006/relationships" id="258" r:id="R1273989452ab4340"/>
    <p:sldId xmlns:r="http://schemas.openxmlformats.org/officeDocument/2006/relationships" id="259" r:id="R9f25c41a1a434076"/>
    <p:sldId xmlns:r="http://schemas.openxmlformats.org/officeDocument/2006/relationships" id="260" r:id="R865e59a8bb6a4a6d"/>
    <p:sldId xmlns:r="http://schemas.openxmlformats.org/officeDocument/2006/relationships" id="261" r:id="R4eb880352d72432d"/>
    <p:sldId xmlns:r="http://schemas.openxmlformats.org/officeDocument/2006/relationships" id="262" r:id="R947cdbf360f148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c4cccc8d9490a" /><Relationship Type="http://schemas.openxmlformats.org/officeDocument/2006/relationships/slide" Target="/ppt/slides/slide1.xml" Id="Rd658687c51ac43d7" /><Relationship Type="http://schemas.openxmlformats.org/officeDocument/2006/relationships/slide" Target="/ppt/slides/slide2.xml" Id="R8ce4d13a1a534c49" /><Relationship Type="http://schemas.openxmlformats.org/officeDocument/2006/relationships/slide" Target="/ppt/slides/slide3.xml" Id="R1273989452ab4340" /><Relationship Type="http://schemas.openxmlformats.org/officeDocument/2006/relationships/slide" Target="/ppt/slides/slide4.xml" Id="R9f25c41a1a434076" /><Relationship Type="http://schemas.openxmlformats.org/officeDocument/2006/relationships/slide" Target="/ppt/slides/slide5.xml" Id="R865e59a8bb6a4a6d" /><Relationship Type="http://schemas.openxmlformats.org/officeDocument/2006/relationships/slide" Target="/ppt/slides/slide6.xml" Id="R4eb880352d72432d" /><Relationship Type="http://schemas.openxmlformats.org/officeDocument/2006/relationships/slide" Target="/ppt/slides/slide7.xml" Id="R947cdbf360f148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eed8e4b80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73a4d69894f21" /><Relationship Type="http://schemas.openxmlformats.org/officeDocument/2006/relationships/theme" Target="/ppt/slideMasters/theme/theme1.xml" Id="R90f69dfe29e447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a73a4d6989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b10f80231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c9a1d1c62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b8bdefc10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1752b1bcd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d0569cccf4c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579756418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6932cd45240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4 431 036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20 788 324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25 726 951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AVINA AS</a:t>
            </a:r>
          </a:p>
        </p:txBody>
      </p:sp>
    </p:spTree>
  </p:cSld>
  <p:clrMapOvr>
    <a:masterClrMapping xmlns:a="http://schemas.openxmlformats.org/drawingml/2006/main"/>
  </p:clrMapOvr>
</p:sld>
</file>