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5a4bacae3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1440dffcf4a83"/>
  </p:sldMasterIdLst>
  <p:sldIdLst>
    <p:sldId xmlns:r="http://schemas.openxmlformats.org/officeDocument/2006/relationships" id="256" r:id="R7150e5ba976b4cc9"/>
    <p:sldId xmlns:r="http://schemas.openxmlformats.org/officeDocument/2006/relationships" id="257" r:id="Re8011a11bd0549ce"/>
    <p:sldId xmlns:r="http://schemas.openxmlformats.org/officeDocument/2006/relationships" id="258" r:id="R67107046f2be491a"/>
    <p:sldId xmlns:r="http://schemas.openxmlformats.org/officeDocument/2006/relationships" id="259" r:id="R27764964a87d451b"/>
    <p:sldId xmlns:r="http://schemas.openxmlformats.org/officeDocument/2006/relationships" id="260" r:id="Re7f29a1093924267"/>
    <p:sldId xmlns:r="http://schemas.openxmlformats.org/officeDocument/2006/relationships" id="261" r:id="R47cf892631d94151"/>
    <p:sldId xmlns:r="http://schemas.openxmlformats.org/officeDocument/2006/relationships" id="262" r:id="Rf121f7e42d42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440dffcf4a83" /><Relationship Type="http://schemas.openxmlformats.org/officeDocument/2006/relationships/slide" Target="/ppt/slides/slide1.xml" Id="R7150e5ba976b4cc9" /><Relationship Type="http://schemas.openxmlformats.org/officeDocument/2006/relationships/slide" Target="/ppt/slides/slide2.xml" Id="Re8011a11bd0549ce" /><Relationship Type="http://schemas.openxmlformats.org/officeDocument/2006/relationships/slide" Target="/ppt/slides/slide3.xml" Id="R67107046f2be491a" /><Relationship Type="http://schemas.openxmlformats.org/officeDocument/2006/relationships/slide" Target="/ppt/slides/slide4.xml" Id="R27764964a87d451b" /><Relationship Type="http://schemas.openxmlformats.org/officeDocument/2006/relationships/slide" Target="/ppt/slides/slide5.xml" Id="Re7f29a1093924267" /><Relationship Type="http://schemas.openxmlformats.org/officeDocument/2006/relationships/slide" Target="/ppt/slides/slide6.xml" Id="R47cf892631d94151" /><Relationship Type="http://schemas.openxmlformats.org/officeDocument/2006/relationships/slide" Target="/ppt/slides/slide7.xml" Id="Rf121f7e42d42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1757e8fa4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22a2278a34233" /><Relationship Type="http://schemas.openxmlformats.org/officeDocument/2006/relationships/theme" Target="/ppt/slideMasters/theme/theme1.xml" Id="R3be843ee16f0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22a2278a3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234abf53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3730cf3b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7ddbd385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6d181032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3ffb5d05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3cccc0d6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ed2a93b7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