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17516200e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3156bdf144438"/>
  </p:sldMasterIdLst>
  <p:sldIdLst>
    <p:sldId xmlns:r="http://schemas.openxmlformats.org/officeDocument/2006/relationships" id="256" r:id="Rb12b3707176e4f3d"/>
    <p:sldId xmlns:r="http://schemas.openxmlformats.org/officeDocument/2006/relationships" id="257" r:id="R490ce36bc5df46cd"/>
    <p:sldId xmlns:r="http://schemas.openxmlformats.org/officeDocument/2006/relationships" id="258" r:id="Re6a7134f6d6f461f"/>
    <p:sldId xmlns:r="http://schemas.openxmlformats.org/officeDocument/2006/relationships" id="259" r:id="R76d214b4d1f34aec"/>
    <p:sldId xmlns:r="http://schemas.openxmlformats.org/officeDocument/2006/relationships" id="260" r:id="R38292a86e7cc4add"/>
    <p:sldId xmlns:r="http://schemas.openxmlformats.org/officeDocument/2006/relationships" id="261" r:id="R6c23e38c0deb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3156bdf144438" /><Relationship Type="http://schemas.openxmlformats.org/officeDocument/2006/relationships/slide" Target="/ppt/slides/slide1.xml" Id="Rb12b3707176e4f3d" /><Relationship Type="http://schemas.openxmlformats.org/officeDocument/2006/relationships/slide" Target="/ppt/slides/slide2.xml" Id="R490ce36bc5df46cd" /><Relationship Type="http://schemas.openxmlformats.org/officeDocument/2006/relationships/slide" Target="/ppt/slides/slide3.xml" Id="Re6a7134f6d6f461f" /><Relationship Type="http://schemas.openxmlformats.org/officeDocument/2006/relationships/slide" Target="/ppt/slides/slide4.xml" Id="R76d214b4d1f34aec" /><Relationship Type="http://schemas.openxmlformats.org/officeDocument/2006/relationships/slide" Target="/ppt/slides/slide5.xml" Id="R38292a86e7cc4add" /><Relationship Type="http://schemas.openxmlformats.org/officeDocument/2006/relationships/slide" Target="/ppt/slides/slide6.xml" Id="R6c23e38c0deb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0ef6f01ee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3bc16b8449d6" /><Relationship Type="http://schemas.openxmlformats.org/officeDocument/2006/relationships/theme" Target="/ppt/slideMasters/theme/theme1.xml" Id="R0a49823e777b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23bc16b84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53d8bbf9e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d86ef70f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6749d40d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e30fc428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18c4ddb9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63bba5cd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