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90553236a8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23432ec8cb4af9"/>
  </p:sldMasterIdLst>
  <p:sldIdLst>
    <p:sldId xmlns:r="http://schemas.openxmlformats.org/officeDocument/2006/relationships" id="256" r:id="R7937122ae97e407f"/>
    <p:sldId xmlns:r="http://schemas.openxmlformats.org/officeDocument/2006/relationships" id="257" r:id="R364eb0b67e754003"/>
    <p:sldId xmlns:r="http://schemas.openxmlformats.org/officeDocument/2006/relationships" id="258" r:id="R6d45f914ed2841ae"/>
    <p:sldId xmlns:r="http://schemas.openxmlformats.org/officeDocument/2006/relationships" id="259" r:id="Ra5f5b414fd274000"/>
    <p:sldId xmlns:r="http://schemas.openxmlformats.org/officeDocument/2006/relationships" id="260" r:id="R7e5ba0fb67b14c55"/>
    <p:sldId xmlns:r="http://schemas.openxmlformats.org/officeDocument/2006/relationships" id="261" r:id="R6e9d1a0e5bf44617"/>
    <p:sldId xmlns:r="http://schemas.openxmlformats.org/officeDocument/2006/relationships" id="262" r:id="R6428cf3e8a88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3432ec8cb4af9" /><Relationship Type="http://schemas.openxmlformats.org/officeDocument/2006/relationships/slide" Target="/ppt/slides/slide1.xml" Id="R7937122ae97e407f" /><Relationship Type="http://schemas.openxmlformats.org/officeDocument/2006/relationships/slide" Target="/ppt/slides/slide2.xml" Id="R364eb0b67e754003" /><Relationship Type="http://schemas.openxmlformats.org/officeDocument/2006/relationships/slide" Target="/ppt/slides/slide3.xml" Id="R6d45f914ed2841ae" /><Relationship Type="http://schemas.openxmlformats.org/officeDocument/2006/relationships/slide" Target="/ppt/slides/slide4.xml" Id="Ra5f5b414fd274000" /><Relationship Type="http://schemas.openxmlformats.org/officeDocument/2006/relationships/slide" Target="/ppt/slides/slide5.xml" Id="R7e5ba0fb67b14c55" /><Relationship Type="http://schemas.openxmlformats.org/officeDocument/2006/relationships/slide" Target="/ppt/slides/slide6.xml" Id="R6e9d1a0e5bf44617" /><Relationship Type="http://schemas.openxmlformats.org/officeDocument/2006/relationships/slide" Target="/ppt/slides/slide7.xml" Id="R6428cf3e8a88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fe462b8be4b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ba28440374cc2" /><Relationship Type="http://schemas.openxmlformats.org/officeDocument/2006/relationships/theme" Target="/ppt/slideMasters/theme/theme1.xml" Id="R82daad77eca3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eba28440374c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447f37359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7be2ca240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1dcf3659e4b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af956ea154d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b005b6c6643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345f50fa24c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dead06888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TOR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