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4ee8afd70a44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8fee3b183f468b"/>
  </p:sldMasterIdLst>
  <p:sldIdLst>
    <p:sldId xmlns:r="http://schemas.openxmlformats.org/officeDocument/2006/relationships" id="256" r:id="Rb79e50950ef547df"/>
    <p:sldId xmlns:r="http://schemas.openxmlformats.org/officeDocument/2006/relationships" id="257" r:id="Rdc8584ef4ea94b4e"/>
    <p:sldId xmlns:r="http://schemas.openxmlformats.org/officeDocument/2006/relationships" id="258" r:id="R9a14ab5411c74e4f"/>
    <p:sldId xmlns:r="http://schemas.openxmlformats.org/officeDocument/2006/relationships" id="259" r:id="R7fafe9c706e0416d"/>
    <p:sldId xmlns:r="http://schemas.openxmlformats.org/officeDocument/2006/relationships" id="260" r:id="Ra86862000d704aee"/>
    <p:sldId xmlns:r="http://schemas.openxmlformats.org/officeDocument/2006/relationships" id="261" r:id="Rc6950aac43bd4e8f"/>
    <p:sldId xmlns:r="http://schemas.openxmlformats.org/officeDocument/2006/relationships" id="262" r:id="R78c41641f94446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8fee3b183f468b" /><Relationship Type="http://schemas.openxmlformats.org/officeDocument/2006/relationships/slide" Target="/ppt/slides/slide1.xml" Id="Rb79e50950ef547df" /><Relationship Type="http://schemas.openxmlformats.org/officeDocument/2006/relationships/slide" Target="/ppt/slides/slide2.xml" Id="Rdc8584ef4ea94b4e" /><Relationship Type="http://schemas.openxmlformats.org/officeDocument/2006/relationships/slide" Target="/ppt/slides/slide3.xml" Id="R9a14ab5411c74e4f" /><Relationship Type="http://schemas.openxmlformats.org/officeDocument/2006/relationships/slide" Target="/ppt/slides/slide4.xml" Id="R7fafe9c706e0416d" /><Relationship Type="http://schemas.openxmlformats.org/officeDocument/2006/relationships/slide" Target="/ppt/slides/slide5.xml" Id="Ra86862000d704aee" /><Relationship Type="http://schemas.openxmlformats.org/officeDocument/2006/relationships/slide" Target="/ppt/slides/slide6.xml" Id="Rc6950aac43bd4e8f" /><Relationship Type="http://schemas.openxmlformats.org/officeDocument/2006/relationships/slide" Target="/ppt/slides/slide7.xml" Id="R78c41641f94446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aa3ca81dfc45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e86a8b9954f54" /><Relationship Type="http://schemas.openxmlformats.org/officeDocument/2006/relationships/theme" Target="/ppt/slideMasters/theme/theme1.xml" Id="Rc151ef989e434a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1e86a8b9954f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6bbc788ad4f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88fefb0aa42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b9f30a5454f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26be2e5f24a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9ca4a909c46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72c24064742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45aef487745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RADAR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−417 973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4 988 250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36 095 642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39 158 548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OLAV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