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f4f7ead7fe42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c6ad7711e245e0"/>
  </p:sldMasterIdLst>
  <p:sldIdLst>
    <p:sldId xmlns:r="http://schemas.openxmlformats.org/officeDocument/2006/relationships" id="256" r:id="R7893de11a7de497d"/>
    <p:sldId xmlns:r="http://schemas.openxmlformats.org/officeDocument/2006/relationships" id="257" r:id="R5e88ee8df90d4fa5"/>
    <p:sldId xmlns:r="http://schemas.openxmlformats.org/officeDocument/2006/relationships" id="258" r:id="R1f1fe05339814713"/>
    <p:sldId xmlns:r="http://schemas.openxmlformats.org/officeDocument/2006/relationships" id="259" r:id="Rbffdd467ab934f32"/>
    <p:sldId xmlns:r="http://schemas.openxmlformats.org/officeDocument/2006/relationships" id="260" r:id="Rb6eec1019a974981"/>
    <p:sldId xmlns:r="http://schemas.openxmlformats.org/officeDocument/2006/relationships" id="261" r:id="R2495590c3af345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c6ad7711e245e0" /><Relationship Type="http://schemas.openxmlformats.org/officeDocument/2006/relationships/slide" Target="/ppt/slides/slide1.xml" Id="R7893de11a7de497d" /><Relationship Type="http://schemas.openxmlformats.org/officeDocument/2006/relationships/slide" Target="/ppt/slides/slide2.xml" Id="R5e88ee8df90d4fa5" /><Relationship Type="http://schemas.openxmlformats.org/officeDocument/2006/relationships/slide" Target="/ppt/slides/slide3.xml" Id="R1f1fe05339814713" /><Relationship Type="http://schemas.openxmlformats.org/officeDocument/2006/relationships/slide" Target="/ppt/slides/slide4.xml" Id="Rbffdd467ab934f32" /><Relationship Type="http://schemas.openxmlformats.org/officeDocument/2006/relationships/slide" Target="/ppt/slides/slide5.xml" Id="Rb6eec1019a974981" /><Relationship Type="http://schemas.openxmlformats.org/officeDocument/2006/relationships/slide" Target="/ppt/slides/slide6.xml" Id="R2495590c3af345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f3a0a3e03043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08f843738d454f" /><Relationship Type="http://schemas.openxmlformats.org/officeDocument/2006/relationships/theme" Target="/ppt/slideMasters/theme/theme1.xml" Id="R4883851127fc4a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08f843738d45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b2878ebeba44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9e4bc7d50c4d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a9ea7455c4c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94f07b30444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8b97764e8240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e346296634f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RADAR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919 086 874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