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00c582dfe43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74f8406ff4c9d"/>
  </p:sldMasterIdLst>
  <p:sldIdLst>
    <p:sldId xmlns:r="http://schemas.openxmlformats.org/officeDocument/2006/relationships" id="256" r:id="R77fdd3283f3946f9"/>
    <p:sldId xmlns:r="http://schemas.openxmlformats.org/officeDocument/2006/relationships" id="257" r:id="R70f09885a4fc4599"/>
    <p:sldId xmlns:r="http://schemas.openxmlformats.org/officeDocument/2006/relationships" id="258" r:id="R3bebcf222986408f"/>
    <p:sldId xmlns:r="http://schemas.openxmlformats.org/officeDocument/2006/relationships" id="259" r:id="R763b2b8398244f1b"/>
    <p:sldId xmlns:r="http://schemas.openxmlformats.org/officeDocument/2006/relationships" id="260" r:id="R48ebd70cb2ce41b5"/>
    <p:sldId xmlns:r="http://schemas.openxmlformats.org/officeDocument/2006/relationships" id="261" r:id="R20c25402da334493"/>
    <p:sldId xmlns:r="http://schemas.openxmlformats.org/officeDocument/2006/relationships" id="262" r:id="Re9ed2f58eba8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74f8406ff4c9d" /><Relationship Type="http://schemas.openxmlformats.org/officeDocument/2006/relationships/slide" Target="/ppt/slides/slide1.xml" Id="R77fdd3283f3946f9" /><Relationship Type="http://schemas.openxmlformats.org/officeDocument/2006/relationships/slide" Target="/ppt/slides/slide2.xml" Id="R70f09885a4fc4599" /><Relationship Type="http://schemas.openxmlformats.org/officeDocument/2006/relationships/slide" Target="/ppt/slides/slide3.xml" Id="R3bebcf222986408f" /><Relationship Type="http://schemas.openxmlformats.org/officeDocument/2006/relationships/slide" Target="/ppt/slides/slide4.xml" Id="R763b2b8398244f1b" /><Relationship Type="http://schemas.openxmlformats.org/officeDocument/2006/relationships/slide" Target="/ppt/slides/slide5.xml" Id="R48ebd70cb2ce41b5" /><Relationship Type="http://schemas.openxmlformats.org/officeDocument/2006/relationships/slide" Target="/ppt/slides/slide6.xml" Id="R20c25402da334493" /><Relationship Type="http://schemas.openxmlformats.org/officeDocument/2006/relationships/slide" Target="/ppt/slides/slide7.xml" Id="Re9ed2f58eba8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eb407f0e1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578232b13404d" /><Relationship Type="http://schemas.openxmlformats.org/officeDocument/2006/relationships/theme" Target="/ppt/slideMasters/theme/theme1.xml" Id="R1d1e8e25ff56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578232b13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ad87b9dc8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1ee6f19e8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5d9efaf6a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72a636f93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42b51396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af608e5d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9c806f6b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