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5f48962e07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d94242a9ea4d77"/>
  </p:sldMasterIdLst>
  <p:sldIdLst>
    <p:sldId xmlns:r="http://schemas.openxmlformats.org/officeDocument/2006/relationships" id="256" r:id="Rb6e4afdffd05416f"/>
    <p:sldId xmlns:r="http://schemas.openxmlformats.org/officeDocument/2006/relationships" id="257" r:id="Rdcd21936a138441a"/>
    <p:sldId xmlns:r="http://schemas.openxmlformats.org/officeDocument/2006/relationships" id="258" r:id="Rf4295360f3134bdb"/>
    <p:sldId xmlns:r="http://schemas.openxmlformats.org/officeDocument/2006/relationships" id="259" r:id="R2c47e39fb19a4062"/>
    <p:sldId xmlns:r="http://schemas.openxmlformats.org/officeDocument/2006/relationships" id="260" r:id="R32d9c806f4a14c04"/>
    <p:sldId xmlns:r="http://schemas.openxmlformats.org/officeDocument/2006/relationships" id="261" r:id="R7418126998264bc7"/>
    <p:sldId xmlns:r="http://schemas.openxmlformats.org/officeDocument/2006/relationships" id="262" r:id="R3de0458c484b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94242a9ea4d77" /><Relationship Type="http://schemas.openxmlformats.org/officeDocument/2006/relationships/slide" Target="/ppt/slides/slide1.xml" Id="Rb6e4afdffd05416f" /><Relationship Type="http://schemas.openxmlformats.org/officeDocument/2006/relationships/slide" Target="/ppt/slides/slide2.xml" Id="Rdcd21936a138441a" /><Relationship Type="http://schemas.openxmlformats.org/officeDocument/2006/relationships/slide" Target="/ppt/slides/slide3.xml" Id="Rf4295360f3134bdb" /><Relationship Type="http://schemas.openxmlformats.org/officeDocument/2006/relationships/slide" Target="/ppt/slides/slide4.xml" Id="R2c47e39fb19a4062" /><Relationship Type="http://schemas.openxmlformats.org/officeDocument/2006/relationships/slide" Target="/ppt/slides/slide5.xml" Id="R32d9c806f4a14c04" /><Relationship Type="http://schemas.openxmlformats.org/officeDocument/2006/relationships/slide" Target="/ppt/slides/slide6.xml" Id="R7418126998264bc7" /><Relationship Type="http://schemas.openxmlformats.org/officeDocument/2006/relationships/slide" Target="/ppt/slides/slide7.xml" Id="R3de0458c484b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7346cf26c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5a0070dc5408d" /><Relationship Type="http://schemas.openxmlformats.org/officeDocument/2006/relationships/theme" Target="/ppt/slideMasters/theme/theme1.xml" Id="R1dcd2cf620d646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5a0070dc540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a7d0a7424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44124def45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ddea911b47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cb0b28e7b46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c8522174a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2b2443b1f4b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1409859ae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MOHANA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33 613 395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39 130 523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