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037b2913c843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02e96fb5244588"/>
  </p:sldMasterIdLst>
  <p:sldIdLst>
    <p:sldId xmlns:r="http://schemas.openxmlformats.org/officeDocument/2006/relationships" id="256" r:id="R3b034da103eb40f8"/>
    <p:sldId xmlns:r="http://schemas.openxmlformats.org/officeDocument/2006/relationships" id="257" r:id="R1a45ca53e550413f"/>
    <p:sldId xmlns:r="http://schemas.openxmlformats.org/officeDocument/2006/relationships" id="258" r:id="Re230061a563e4ea6"/>
    <p:sldId xmlns:r="http://schemas.openxmlformats.org/officeDocument/2006/relationships" id="259" r:id="R1409d4b3ef3c4eb5"/>
    <p:sldId xmlns:r="http://schemas.openxmlformats.org/officeDocument/2006/relationships" id="260" r:id="Rdbd96d2fd2d4407b"/>
    <p:sldId xmlns:r="http://schemas.openxmlformats.org/officeDocument/2006/relationships" id="261" r:id="R1f3659b51bad4a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02e96fb5244588" /><Relationship Type="http://schemas.openxmlformats.org/officeDocument/2006/relationships/slide" Target="/ppt/slides/slide1.xml" Id="R3b034da103eb40f8" /><Relationship Type="http://schemas.openxmlformats.org/officeDocument/2006/relationships/slide" Target="/ppt/slides/slide2.xml" Id="R1a45ca53e550413f" /><Relationship Type="http://schemas.openxmlformats.org/officeDocument/2006/relationships/slide" Target="/ppt/slides/slide3.xml" Id="Re230061a563e4ea6" /><Relationship Type="http://schemas.openxmlformats.org/officeDocument/2006/relationships/slide" Target="/ppt/slides/slide4.xml" Id="R1409d4b3ef3c4eb5" /><Relationship Type="http://schemas.openxmlformats.org/officeDocument/2006/relationships/slide" Target="/ppt/slides/slide5.xml" Id="Rdbd96d2fd2d4407b" /><Relationship Type="http://schemas.openxmlformats.org/officeDocument/2006/relationships/slide" Target="/ppt/slides/slide6.xml" Id="R1f3659b51bad4a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b5ae397164c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bb5365c524e69" /><Relationship Type="http://schemas.openxmlformats.org/officeDocument/2006/relationships/theme" Target="/ppt/slideMasters/theme/theme1.xml" Id="R68088c435c2f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3bb5365c524e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a04e1da5540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152abc3a6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6bd9fd7e249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6feb9357c45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8e98078a248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4b548692e47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