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90e09adc330495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3c83859c5004553"/>
  </p:sldMasterIdLst>
  <p:sldIdLst>
    <p:sldId xmlns:r="http://schemas.openxmlformats.org/officeDocument/2006/relationships" id="256" r:id="R75da4f901d484c59"/>
    <p:sldId xmlns:r="http://schemas.openxmlformats.org/officeDocument/2006/relationships" id="257" r:id="R7c0a921c0d77427d"/>
    <p:sldId xmlns:r="http://schemas.openxmlformats.org/officeDocument/2006/relationships" id="258" r:id="R65da51f228d24a0d"/>
    <p:sldId xmlns:r="http://schemas.openxmlformats.org/officeDocument/2006/relationships" id="259" r:id="R1d6da8b8152048a7"/>
    <p:sldId xmlns:r="http://schemas.openxmlformats.org/officeDocument/2006/relationships" id="260" r:id="R5c05050c23dd472f"/>
    <p:sldId xmlns:r="http://schemas.openxmlformats.org/officeDocument/2006/relationships" id="261" r:id="Rec77625aab2b43a4"/>
    <p:sldId xmlns:r="http://schemas.openxmlformats.org/officeDocument/2006/relationships" id="262" r:id="R9b8d420f3bde433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3c83859c5004553" /><Relationship Type="http://schemas.openxmlformats.org/officeDocument/2006/relationships/slide" Target="/ppt/slides/slide1.xml" Id="R75da4f901d484c59" /><Relationship Type="http://schemas.openxmlformats.org/officeDocument/2006/relationships/slide" Target="/ppt/slides/slide2.xml" Id="R7c0a921c0d77427d" /><Relationship Type="http://schemas.openxmlformats.org/officeDocument/2006/relationships/slide" Target="/ppt/slides/slide3.xml" Id="R65da51f228d24a0d" /><Relationship Type="http://schemas.openxmlformats.org/officeDocument/2006/relationships/slide" Target="/ppt/slides/slide4.xml" Id="R1d6da8b8152048a7" /><Relationship Type="http://schemas.openxmlformats.org/officeDocument/2006/relationships/slide" Target="/ppt/slides/slide5.xml" Id="R5c05050c23dd472f" /><Relationship Type="http://schemas.openxmlformats.org/officeDocument/2006/relationships/slide" Target="/ppt/slides/slide6.xml" Id="Rec77625aab2b43a4" /><Relationship Type="http://schemas.openxmlformats.org/officeDocument/2006/relationships/slide" Target="/ppt/slides/slide7.xml" Id="R9b8d420f3bde433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76a91f88eed417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b7201b280248d3" /><Relationship Type="http://schemas.openxmlformats.org/officeDocument/2006/relationships/theme" Target="/ppt/slideMasters/theme/theme1.xml" Id="R150fc4a052944d7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7b7201b280248d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ba674ffdee46e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bc09b95a374dd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45613958594d9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bdf437ada4430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aea859b2924c6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254c92786447f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bbff73052647d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IKOBER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IKOBER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IKOBER AS ble etablert [år] og holder til i Snarøya.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IKOBER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IKOBER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IKOBER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−17 875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−200 243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66 149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3 841 297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IKOBER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BJØRK HANS OLAV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IKOBER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Strømstangveien 45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1367 Snarøya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hob@scd.no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919 086 823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IKOBER AS</a:t>
            </a:r>
          </a:p>
        </p:txBody>
      </p:sp>
    </p:spTree>
  </p:cSld>
  <p:clrMapOvr>
    <a:masterClrMapping xmlns:a="http://schemas.openxmlformats.org/drawingml/2006/main"/>
  </p:clrMapOvr>
</p:sld>
</file>