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8a7a51199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1989179274bf3"/>
  </p:sldMasterIdLst>
  <p:sldIdLst>
    <p:sldId xmlns:r="http://schemas.openxmlformats.org/officeDocument/2006/relationships" id="256" r:id="R3505d77242ab4035"/>
    <p:sldId xmlns:r="http://schemas.openxmlformats.org/officeDocument/2006/relationships" id="257" r:id="Racb538e0a1c740f4"/>
    <p:sldId xmlns:r="http://schemas.openxmlformats.org/officeDocument/2006/relationships" id="258" r:id="Rf04ef1cfe7314bf8"/>
    <p:sldId xmlns:r="http://schemas.openxmlformats.org/officeDocument/2006/relationships" id="259" r:id="Re99337eb879449ff"/>
    <p:sldId xmlns:r="http://schemas.openxmlformats.org/officeDocument/2006/relationships" id="260" r:id="R9f01e6bd2e5841d0"/>
    <p:sldId xmlns:r="http://schemas.openxmlformats.org/officeDocument/2006/relationships" id="261" r:id="R7d72e37da5ad4872"/>
    <p:sldId xmlns:r="http://schemas.openxmlformats.org/officeDocument/2006/relationships" id="262" r:id="R9c5440b72496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1989179274bf3" /><Relationship Type="http://schemas.openxmlformats.org/officeDocument/2006/relationships/slide" Target="/ppt/slides/slide1.xml" Id="R3505d77242ab4035" /><Relationship Type="http://schemas.openxmlformats.org/officeDocument/2006/relationships/slide" Target="/ppt/slides/slide2.xml" Id="Racb538e0a1c740f4" /><Relationship Type="http://schemas.openxmlformats.org/officeDocument/2006/relationships/slide" Target="/ppt/slides/slide3.xml" Id="Rf04ef1cfe7314bf8" /><Relationship Type="http://schemas.openxmlformats.org/officeDocument/2006/relationships/slide" Target="/ppt/slides/slide4.xml" Id="Re99337eb879449ff" /><Relationship Type="http://schemas.openxmlformats.org/officeDocument/2006/relationships/slide" Target="/ppt/slides/slide5.xml" Id="R9f01e6bd2e5841d0" /><Relationship Type="http://schemas.openxmlformats.org/officeDocument/2006/relationships/slide" Target="/ppt/slides/slide6.xml" Id="R7d72e37da5ad4872" /><Relationship Type="http://schemas.openxmlformats.org/officeDocument/2006/relationships/slide" Target="/ppt/slides/slide7.xml" Id="R9c5440b72496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a31283561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b76a181a0488c" /><Relationship Type="http://schemas.openxmlformats.org/officeDocument/2006/relationships/theme" Target="/ppt/slideMasters/theme/theme1.xml" Id="R1f525b0fb4aa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b76a181a0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6736e170a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0ff484ed9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5f4e6317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1e38416e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c35086d4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b383acb81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3402cf58a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