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a749cf38a34a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0425433cf4405c"/>
  </p:sldMasterIdLst>
  <p:sldIdLst>
    <p:sldId xmlns:r="http://schemas.openxmlformats.org/officeDocument/2006/relationships" id="256" r:id="R38cf36e1e5b64866"/>
    <p:sldId xmlns:r="http://schemas.openxmlformats.org/officeDocument/2006/relationships" id="257" r:id="R9a88e1389ffd4b13"/>
    <p:sldId xmlns:r="http://schemas.openxmlformats.org/officeDocument/2006/relationships" id="258" r:id="R418ad3aa959e4a8e"/>
    <p:sldId xmlns:r="http://schemas.openxmlformats.org/officeDocument/2006/relationships" id="259" r:id="R8489a5159d484b66"/>
    <p:sldId xmlns:r="http://schemas.openxmlformats.org/officeDocument/2006/relationships" id="260" r:id="Rab4d94be6e4f45ff"/>
    <p:sldId xmlns:r="http://schemas.openxmlformats.org/officeDocument/2006/relationships" id="261" r:id="R3703c71625dd42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425433cf4405c" /><Relationship Type="http://schemas.openxmlformats.org/officeDocument/2006/relationships/slide" Target="/ppt/slides/slide1.xml" Id="R38cf36e1e5b64866" /><Relationship Type="http://schemas.openxmlformats.org/officeDocument/2006/relationships/slide" Target="/ppt/slides/slide2.xml" Id="R9a88e1389ffd4b13" /><Relationship Type="http://schemas.openxmlformats.org/officeDocument/2006/relationships/slide" Target="/ppt/slides/slide3.xml" Id="R418ad3aa959e4a8e" /><Relationship Type="http://schemas.openxmlformats.org/officeDocument/2006/relationships/slide" Target="/ppt/slides/slide4.xml" Id="R8489a5159d484b66" /><Relationship Type="http://schemas.openxmlformats.org/officeDocument/2006/relationships/slide" Target="/ppt/slides/slide5.xml" Id="Rab4d94be6e4f45ff" /><Relationship Type="http://schemas.openxmlformats.org/officeDocument/2006/relationships/slide" Target="/ppt/slides/slide6.xml" Id="R3703c71625dd42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39d41406742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fba8bded446ee" /><Relationship Type="http://schemas.openxmlformats.org/officeDocument/2006/relationships/theme" Target="/ppt/slideMasters/theme/theme1.xml" Id="Rb6bc68afc28843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fba8bded446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26fdaa817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085c1f18a49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ef9025a3843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b6ed0628e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493a1c8b541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68757c8234b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