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b3a4f1506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407ebb16f45e6"/>
  </p:sldMasterIdLst>
  <p:sldIdLst>
    <p:sldId xmlns:r="http://schemas.openxmlformats.org/officeDocument/2006/relationships" id="256" r:id="R260ff0fb10f749a3"/>
    <p:sldId xmlns:r="http://schemas.openxmlformats.org/officeDocument/2006/relationships" id="257" r:id="Rb592fb5aa82c4060"/>
    <p:sldId xmlns:r="http://schemas.openxmlformats.org/officeDocument/2006/relationships" id="258" r:id="R0e3e8a15f30c40ee"/>
    <p:sldId xmlns:r="http://schemas.openxmlformats.org/officeDocument/2006/relationships" id="259" r:id="Rbb105cfa091c432b"/>
    <p:sldId xmlns:r="http://schemas.openxmlformats.org/officeDocument/2006/relationships" id="260" r:id="Rc94f257c3e9a4e92"/>
    <p:sldId xmlns:r="http://schemas.openxmlformats.org/officeDocument/2006/relationships" id="261" r:id="R83311cbad0b14e0b"/>
    <p:sldId xmlns:r="http://schemas.openxmlformats.org/officeDocument/2006/relationships" id="262" r:id="Rbe1a4a7a5a36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407ebb16f45e6" /><Relationship Type="http://schemas.openxmlformats.org/officeDocument/2006/relationships/slide" Target="/ppt/slides/slide1.xml" Id="R260ff0fb10f749a3" /><Relationship Type="http://schemas.openxmlformats.org/officeDocument/2006/relationships/slide" Target="/ppt/slides/slide2.xml" Id="Rb592fb5aa82c4060" /><Relationship Type="http://schemas.openxmlformats.org/officeDocument/2006/relationships/slide" Target="/ppt/slides/slide3.xml" Id="R0e3e8a15f30c40ee" /><Relationship Type="http://schemas.openxmlformats.org/officeDocument/2006/relationships/slide" Target="/ppt/slides/slide4.xml" Id="Rbb105cfa091c432b" /><Relationship Type="http://schemas.openxmlformats.org/officeDocument/2006/relationships/slide" Target="/ppt/slides/slide5.xml" Id="Rc94f257c3e9a4e92" /><Relationship Type="http://schemas.openxmlformats.org/officeDocument/2006/relationships/slide" Target="/ppt/slides/slide6.xml" Id="R83311cbad0b14e0b" /><Relationship Type="http://schemas.openxmlformats.org/officeDocument/2006/relationships/slide" Target="/ppt/slides/slide7.xml" Id="Rbe1a4a7a5a36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adb282807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99e7499b4179" /><Relationship Type="http://schemas.openxmlformats.org/officeDocument/2006/relationships/theme" Target="/ppt/slideMasters/theme/theme1.xml" Id="Rb4b472a534a8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499e7499b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b9802a0e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028972b2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994af187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f3f6a560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3ea5594b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6b8e4e5e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d0045bbe4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RONOLD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