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3789325e240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5595d8c8af4858"/>
  </p:sldMasterIdLst>
  <p:sldIdLst>
    <p:sldId xmlns:r="http://schemas.openxmlformats.org/officeDocument/2006/relationships" id="256" r:id="R3803e17dabbf4833"/>
    <p:sldId xmlns:r="http://schemas.openxmlformats.org/officeDocument/2006/relationships" id="257" r:id="Ra6abb337ac5a4c12"/>
    <p:sldId xmlns:r="http://schemas.openxmlformats.org/officeDocument/2006/relationships" id="258" r:id="Rfe378d725a004d57"/>
    <p:sldId xmlns:r="http://schemas.openxmlformats.org/officeDocument/2006/relationships" id="259" r:id="R72b75b246993434e"/>
    <p:sldId xmlns:r="http://schemas.openxmlformats.org/officeDocument/2006/relationships" id="260" r:id="R175f352826c3473f"/>
    <p:sldId xmlns:r="http://schemas.openxmlformats.org/officeDocument/2006/relationships" id="261" r:id="R034ccb235580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595d8c8af4858" /><Relationship Type="http://schemas.openxmlformats.org/officeDocument/2006/relationships/slide" Target="/ppt/slides/slide1.xml" Id="R3803e17dabbf4833" /><Relationship Type="http://schemas.openxmlformats.org/officeDocument/2006/relationships/slide" Target="/ppt/slides/slide2.xml" Id="Ra6abb337ac5a4c12" /><Relationship Type="http://schemas.openxmlformats.org/officeDocument/2006/relationships/slide" Target="/ppt/slides/slide3.xml" Id="Rfe378d725a004d57" /><Relationship Type="http://schemas.openxmlformats.org/officeDocument/2006/relationships/slide" Target="/ppt/slides/slide4.xml" Id="R72b75b246993434e" /><Relationship Type="http://schemas.openxmlformats.org/officeDocument/2006/relationships/slide" Target="/ppt/slides/slide5.xml" Id="R175f352826c3473f" /><Relationship Type="http://schemas.openxmlformats.org/officeDocument/2006/relationships/slide" Target="/ppt/slides/slide6.xml" Id="R034ccb235580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ce97cd5174c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ebd4a41284742" /><Relationship Type="http://schemas.openxmlformats.org/officeDocument/2006/relationships/theme" Target="/ppt/slideMasters/theme/theme1.xml" Id="Rbf4e1d8c29cc49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5ebd4a412847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38a36fdda4c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32a5d85b74c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0aba3d044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1d9f7232441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02141d5e4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30e91653143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EIROMA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919 076 496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