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b9072b035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a56472b024cdf"/>
  </p:sldMasterIdLst>
  <p:sldIdLst>
    <p:sldId xmlns:r="http://schemas.openxmlformats.org/officeDocument/2006/relationships" id="256" r:id="R0298f899066e46b5"/>
    <p:sldId xmlns:r="http://schemas.openxmlformats.org/officeDocument/2006/relationships" id="257" r:id="R62dd9590ca944332"/>
    <p:sldId xmlns:r="http://schemas.openxmlformats.org/officeDocument/2006/relationships" id="258" r:id="Rcb6a170077ff4786"/>
    <p:sldId xmlns:r="http://schemas.openxmlformats.org/officeDocument/2006/relationships" id="259" r:id="Rff1f1178ef774167"/>
    <p:sldId xmlns:r="http://schemas.openxmlformats.org/officeDocument/2006/relationships" id="260" r:id="Rd6677a33c27d4605"/>
    <p:sldId xmlns:r="http://schemas.openxmlformats.org/officeDocument/2006/relationships" id="261" r:id="R9e502bea12624210"/>
    <p:sldId xmlns:r="http://schemas.openxmlformats.org/officeDocument/2006/relationships" id="262" r:id="R0b131d7d6ca0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a56472b024cdf" /><Relationship Type="http://schemas.openxmlformats.org/officeDocument/2006/relationships/slide" Target="/ppt/slides/slide1.xml" Id="R0298f899066e46b5" /><Relationship Type="http://schemas.openxmlformats.org/officeDocument/2006/relationships/slide" Target="/ppt/slides/slide2.xml" Id="R62dd9590ca944332" /><Relationship Type="http://schemas.openxmlformats.org/officeDocument/2006/relationships/slide" Target="/ppt/slides/slide3.xml" Id="Rcb6a170077ff4786" /><Relationship Type="http://schemas.openxmlformats.org/officeDocument/2006/relationships/slide" Target="/ppt/slides/slide4.xml" Id="Rff1f1178ef774167" /><Relationship Type="http://schemas.openxmlformats.org/officeDocument/2006/relationships/slide" Target="/ppt/slides/slide5.xml" Id="Rd6677a33c27d4605" /><Relationship Type="http://schemas.openxmlformats.org/officeDocument/2006/relationships/slide" Target="/ppt/slides/slide6.xml" Id="R9e502bea12624210" /><Relationship Type="http://schemas.openxmlformats.org/officeDocument/2006/relationships/slide" Target="/ppt/slides/slide7.xml" Id="R0b131d7d6ca0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187bce5e9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0d0de4774eb1" /><Relationship Type="http://schemas.openxmlformats.org/officeDocument/2006/relationships/theme" Target="/ppt/slideMasters/theme/theme1.xml" Id="R93f12136ad3e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00d0de477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d7446a01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63642632d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6f428a79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b280cc5f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8f1a7686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cb0f1acb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87addc948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