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907b77ecf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a820115c9b4929"/>
  </p:sldMasterIdLst>
  <p:sldIdLst>
    <p:sldId xmlns:r="http://schemas.openxmlformats.org/officeDocument/2006/relationships" id="256" r:id="Ra346351bafea4930"/>
    <p:sldId xmlns:r="http://schemas.openxmlformats.org/officeDocument/2006/relationships" id="257" r:id="Rd3362044ab134ba6"/>
    <p:sldId xmlns:r="http://schemas.openxmlformats.org/officeDocument/2006/relationships" id="258" r:id="R385675765efd419a"/>
    <p:sldId xmlns:r="http://schemas.openxmlformats.org/officeDocument/2006/relationships" id="259" r:id="R9eb3d13e03584ba0"/>
    <p:sldId xmlns:r="http://schemas.openxmlformats.org/officeDocument/2006/relationships" id="260" r:id="Rf61b792f2a4940f9"/>
    <p:sldId xmlns:r="http://schemas.openxmlformats.org/officeDocument/2006/relationships" id="261" r:id="Rcc694393cb10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820115c9b4929" /><Relationship Type="http://schemas.openxmlformats.org/officeDocument/2006/relationships/slide" Target="/ppt/slides/slide1.xml" Id="Ra346351bafea4930" /><Relationship Type="http://schemas.openxmlformats.org/officeDocument/2006/relationships/slide" Target="/ppt/slides/slide2.xml" Id="Rd3362044ab134ba6" /><Relationship Type="http://schemas.openxmlformats.org/officeDocument/2006/relationships/slide" Target="/ppt/slides/slide3.xml" Id="R385675765efd419a" /><Relationship Type="http://schemas.openxmlformats.org/officeDocument/2006/relationships/slide" Target="/ppt/slides/slide4.xml" Id="R9eb3d13e03584ba0" /><Relationship Type="http://schemas.openxmlformats.org/officeDocument/2006/relationships/slide" Target="/ppt/slides/slide5.xml" Id="Rf61b792f2a4940f9" /><Relationship Type="http://schemas.openxmlformats.org/officeDocument/2006/relationships/slide" Target="/ppt/slides/slide6.xml" Id="Rcc694393cb10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4581d35c740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1c30674b54682" /><Relationship Type="http://schemas.openxmlformats.org/officeDocument/2006/relationships/theme" Target="/ppt/slideMasters/theme/theme1.xml" Id="Rbe5c4e87bade43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1c30674b546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ab0293ee6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cab4723d947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41b86d9cb44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bd80f5e47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49211a7a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15d50223548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Prestgardsvegen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919 039 396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VIKEN HOLDING AS</a:t>
            </a:r>
          </a:p>
        </p:txBody>
      </p:sp>
    </p:spTree>
  </p:cSld>
  <p:clrMapOvr>
    <a:masterClrMapping xmlns:a="http://schemas.openxmlformats.org/drawingml/2006/main"/>
  </p:clrMapOvr>
</p:sld>
</file>