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8ee3c916c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5114bee9340b1"/>
  </p:sldMasterIdLst>
  <p:sldIdLst>
    <p:sldId xmlns:r="http://schemas.openxmlformats.org/officeDocument/2006/relationships" id="256" r:id="R58bc53945fb94b64"/>
    <p:sldId xmlns:r="http://schemas.openxmlformats.org/officeDocument/2006/relationships" id="257" r:id="R69931ac8a1884d2a"/>
    <p:sldId xmlns:r="http://schemas.openxmlformats.org/officeDocument/2006/relationships" id="258" r:id="R98a40aadcf794ce0"/>
    <p:sldId xmlns:r="http://schemas.openxmlformats.org/officeDocument/2006/relationships" id="259" r:id="R8038309d16e54814"/>
    <p:sldId xmlns:r="http://schemas.openxmlformats.org/officeDocument/2006/relationships" id="260" r:id="R49e4c305a2b34fc3"/>
    <p:sldId xmlns:r="http://schemas.openxmlformats.org/officeDocument/2006/relationships" id="261" r:id="Rd6f1b7e3edee4de8"/>
    <p:sldId xmlns:r="http://schemas.openxmlformats.org/officeDocument/2006/relationships" id="262" r:id="R9b87d086fca1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5114bee9340b1" /><Relationship Type="http://schemas.openxmlformats.org/officeDocument/2006/relationships/slide" Target="/ppt/slides/slide1.xml" Id="R58bc53945fb94b64" /><Relationship Type="http://schemas.openxmlformats.org/officeDocument/2006/relationships/slide" Target="/ppt/slides/slide2.xml" Id="R69931ac8a1884d2a" /><Relationship Type="http://schemas.openxmlformats.org/officeDocument/2006/relationships/slide" Target="/ppt/slides/slide3.xml" Id="R98a40aadcf794ce0" /><Relationship Type="http://schemas.openxmlformats.org/officeDocument/2006/relationships/slide" Target="/ppt/slides/slide4.xml" Id="R8038309d16e54814" /><Relationship Type="http://schemas.openxmlformats.org/officeDocument/2006/relationships/slide" Target="/ppt/slides/slide5.xml" Id="R49e4c305a2b34fc3" /><Relationship Type="http://schemas.openxmlformats.org/officeDocument/2006/relationships/slide" Target="/ppt/slides/slide6.xml" Id="Rd6f1b7e3edee4de8" /><Relationship Type="http://schemas.openxmlformats.org/officeDocument/2006/relationships/slide" Target="/ppt/slides/slide7.xml" Id="R9b87d086fca1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c5df0fa30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91b65c8d4534" /><Relationship Type="http://schemas.openxmlformats.org/officeDocument/2006/relationships/theme" Target="/ppt/slideMasters/theme/theme1.xml" Id="R938a4c48ed5f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991b65c8d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8f3a2ebf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74e61d0f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e089b075d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c89df483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f521e882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5c5d80cc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2b0d9144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AANDAL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