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0842b2c5a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6213d293c4a6f"/>
  </p:sldMasterIdLst>
  <p:sldIdLst>
    <p:sldId xmlns:r="http://schemas.openxmlformats.org/officeDocument/2006/relationships" id="256" r:id="R6d0728e2fc5e4d20"/>
    <p:sldId xmlns:r="http://schemas.openxmlformats.org/officeDocument/2006/relationships" id="257" r:id="R766a9d1a741d4c3a"/>
    <p:sldId xmlns:r="http://schemas.openxmlformats.org/officeDocument/2006/relationships" id="258" r:id="Re10b273cf8ed436c"/>
    <p:sldId xmlns:r="http://schemas.openxmlformats.org/officeDocument/2006/relationships" id="259" r:id="Rab7d05b6813c4b4f"/>
    <p:sldId xmlns:r="http://schemas.openxmlformats.org/officeDocument/2006/relationships" id="260" r:id="R54468d2b77934a2b"/>
    <p:sldId xmlns:r="http://schemas.openxmlformats.org/officeDocument/2006/relationships" id="261" r:id="R9221dc0af1414042"/>
    <p:sldId xmlns:r="http://schemas.openxmlformats.org/officeDocument/2006/relationships" id="262" r:id="Radde68189faf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6213d293c4a6f" /><Relationship Type="http://schemas.openxmlformats.org/officeDocument/2006/relationships/slide" Target="/ppt/slides/slide1.xml" Id="R6d0728e2fc5e4d20" /><Relationship Type="http://schemas.openxmlformats.org/officeDocument/2006/relationships/slide" Target="/ppt/slides/slide2.xml" Id="R766a9d1a741d4c3a" /><Relationship Type="http://schemas.openxmlformats.org/officeDocument/2006/relationships/slide" Target="/ppt/slides/slide3.xml" Id="Re10b273cf8ed436c" /><Relationship Type="http://schemas.openxmlformats.org/officeDocument/2006/relationships/slide" Target="/ppt/slides/slide4.xml" Id="Rab7d05b6813c4b4f" /><Relationship Type="http://schemas.openxmlformats.org/officeDocument/2006/relationships/slide" Target="/ppt/slides/slide5.xml" Id="R54468d2b77934a2b" /><Relationship Type="http://schemas.openxmlformats.org/officeDocument/2006/relationships/slide" Target="/ppt/slides/slide6.xml" Id="R9221dc0af1414042" /><Relationship Type="http://schemas.openxmlformats.org/officeDocument/2006/relationships/slide" Target="/ppt/slides/slide7.xml" Id="Radde68189faf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7d6885aed43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dbdb9379846d9" /><Relationship Type="http://schemas.openxmlformats.org/officeDocument/2006/relationships/theme" Target="/ppt/slideMasters/theme/theme1.xml" Id="R40ba94487f27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7dbdb93798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0012432a2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5965fde4c43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fc2ce97d9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adeba58f5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1190b3101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c54be346a45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6138fc6ca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