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ac6484203545d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6df35467f141c2"/>
  </p:sldMasterIdLst>
  <p:sldIdLst>
    <p:sldId xmlns:r="http://schemas.openxmlformats.org/officeDocument/2006/relationships" id="256" r:id="Rc0386e70109e4c3d"/>
    <p:sldId xmlns:r="http://schemas.openxmlformats.org/officeDocument/2006/relationships" id="257" r:id="Rd4a70f3ff7b1447a"/>
    <p:sldId xmlns:r="http://schemas.openxmlformats.org/officeDocument/2006/relationships" id="258" r:id="R5365b17ea67640db"/>
    <p:sldId xmlns:r="http://schemas.openxmlformats.org/officeDocument/2006/relationships" id="259" r:id="Rc8f7050246844599"/>
    <p:sldId xmlns:r="http://schemas.openxmlformats.org/officeDocument/2006/relationships" id="260" r:id="R705b0337aa924e70"/>
    <p:sldId xmlns:r="http://schemas.openxmlformats.org/officeDocument/2006/relationships" id="261" r:id="R9b658293c03a41c2"/>
    <p:sldId xmlns:r="http://schemas.openxmlformats.org/officeDocument/2006/relationships" id="262" r:id="R41ef01667db844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6df35467f141c2" /><Relationship Type="http://schemas.openxmlformats.org/officeDocument/2006/relationships/slide" Target="/ppt/slides/slide1.xml" Id="Rc0386e70109e4c3d" /><Relationship Type="http://schemas.openxmlformats.org/officeDocument/2006/relationships/slide" Target="/ppt/slides/slide2.xml" Id="Rd4a70f3ff7b1447a" /><Relationship Type="http://schemas.openxmlformats.org/officeDocument/2006/relationships/slide" Target="/ppt/slides/slide3.xml" Id="R5365b17ea67640db" /><Relationship Type="http://schemas.openxmlformats.org/officeDocument/2006/relationships/slide" Target="/ppt/slides/slide4.xml" Id="Rc8f7050246844599" /><Relationship Type="http://schemas.openxmlformats.org/officeDocument/2006/relationships/slide" Target="/ppt/slides/slide5.xml" Id="R705b0337aa924e70" /><Relationship Type="http://schemas.openxmlformats.org/officeDocument/2006/relationships/slide" Target="/ppt/slides/slide6.xml" Id="R9b658293c03a41c2" /><Relationship Type="http://schemas.openxmlformats.org/officeDocument/2006/relationships/slide" Target="/ppt/slides/slide7.xml" Id="R41ef01667db844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489b1465b54f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7607bf307b4bec" /><Relationship Type="http://schemas.openxmlformats.org/officeDocument/2006/relationships/theme" Target="/ppt/slideMasters/theme/theme1.xml" Id="R16a0e342b22841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b7607bf307b4b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b4ae2febe940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07167d6cd246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b822f4b07d40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0d0c97d1be41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b125c2c9e64f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bbff53756f444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b18a2079494c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KATAPULT HOLDCO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KATAPULT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KATAPULT HOLDCO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KATAPULT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KATAPULT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KATAPULT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1 667 497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−17 345 905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−12 141 563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23 503 157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120 977 546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KATAPULT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EXP INVEST AS  –  73,7 %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TNU HOLDING AS  –  26,3 %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KATAPULT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Universitetsgata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919 025 530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KATAPULT HOLDCO AS</a:t>
            </a:r>
          </a:p>
        </p:txBody>
      </p:sp>
    </p:spTree>
  </p:cSld>
  <p:clrMapOvr>
    <a:masterClrMapping xmlns:a="http://schemas.openxmlformats.org/drawingml/2006/main"/>
  </p:clrMapOvr>
</p:sld>
</file>