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3c7603a16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b98da94e74b4d"/>
  </p:sldMasterIdLst>
  <p:sldIdLst>
    <p:sldId xmlns:r="http://schemas.openxmlformats.org/officeDocument/2006/relationships" id="256" r:id="R5206819451b644d8"/>
    <p:sldId xmlns:r="http://schemas.openxmlformats.org/officeDocument/2006/relationships" id="257" r:id="R6d15f9a0cc3f4ace"/>
    <p:sldId xmlns:r="http://schemas.openxmlformats.org/officeDocument/2006/relationships" id="258" r:id="Rd231fe5e7ae5483f"/>
    <p:sldId xmlns:r="http://schemas.openxmlformats.org/officeDocument/2006/relationships" id="259" r:id="Ra36e7458916e491a"/>
    <p:sldId xmlns:r="http://schemas.openxmlformats.org/officeDocument/2006/relationships" id="260" r:id="R3b806086bc064c25"/>
    <p:sldId xmlns:r="http://schemas.openxmlformats.org/officeDocument/2006/relationships" id="261" r:id="Rfc7afed3de2d4082"/>
    <p:sldId xmlns:r="http://schemas.openxmlformats.org/officeDocument/2006/relationships" id="262" r:id="R6b18a21e2002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b98da94e74b4d" /><Relationship Type="http://schemas.openxmlformats.org/officeDocument/2006/relationships/slide" Target="/ppt/slides/slide1.xml" Id="R5206819451b644d8" /><Relationship Type="http://schemas.openxmlformats.org/officeDocument/2006/relationships/slide" Target="/ppt/slides/slide2.xml" Id="R6d15f9a0cc3f4ace" /><Relationship Type="http://schemas.openxmlformats.org/officeDocument/2006/relationships/slide" Target="/ppt/slides/slide3.xml" Id="Rd231fe5e7ae5483f" /><Relationship Type="http://schemas.openxmlformats.org/officeDocument/2006/relationships/slide" Target="/ppt/slides/slide4.xml" Id="Ra36e7458916e491a" /><Relationship Type="http://schemas.openxmlformats.org/officeDocument/2006/relationships/slide" Target="/ppt/slides/slide5.xml" Id="R3b806086bc064c25" /><Relationship Type="http://schemas.openxmlformats.org/officeDocument/2006/relationships/slide" Target="/ppt/slides/slide6.xml" Id="Rfc7afed3de2d4082" /><Relationship Type="http://schemas.openxmlformats.org/officeDocument/2006/relationships/slide" Target="/ppt/slides/slide7.xml" Id="R6b18a21e2002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002743174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0fffee04c41d7" /><Relationship Type="http://schemas.openxmlformats.org/officeDocument/2006/relationships/theme" Target="/ppt/slideMasters/theme/theme1.xml" Id="R246dcc43a519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0fffee04c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1b7329a2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ee48c561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ee55bc174c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2b26e3cd47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f2416c1c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d6b4b7e1f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6b1cbbbf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KONGSHAVN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Kongshavn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KONGSHAVN 1 AS</a:t>
            </a:r>
          </a:p>
        </p:txBody>
      </p:sp>
    </p:spTree>
  </p:cSld>
  <p:clrMapOvr>
    <a:masterClrMapping xmlns:a="http://schemas.openxmlformats.org/drawingml/2006/main"/>
  </p:clrMapOvr>
</p:sld>
</file>