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06263664a646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3b16058e00489b"/>
  </p:sldMasterIdLst>
  <p:sldIdLst>
    <p:sldId xmlns:r="http://schemas.openxmlformats.org/officeDocument/2006/relationships" id="256" r:id="R04801b15caba4cec"/>
    <p:sldId xmlns:r="http://schemas.openxmlformats.org/officeDocument/2006/relationships" id="257" r:id="Rdb6ff930ae6c4c2e"/>
    <p:sldId xmlns:r="http://schemas.openxmlformats.org/officeDocument/2006/relationships" id="258" r:id="R26892ded25b04c61"/>
    <p:sldId xmlns:r="http://schemas.openxmlformats.org/officeDocument/2006/relationships" id="259" r:id="R9f931e6fcdef45e0"/>
    <p:sldId xmlns:r="http://schemas.openxmlformats.org/officeDocument/2006/relationships" id="260" r:id="R001cd453d6314bdf"/>
    <p:sldId xmlns:r="http://schemas.openxmlformats.org/officeDocument/2006/relationships" id="261" r:id="Rf33427f646d24158"/>
    <p:sldId xmlns:r="http://schemas.openxmlformats.org/officeDocument/2006/relationships" id="262" r:id="Rb301f30050d744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b16058e00489b" /><Relationship Type="http://schemas.openxmlformats.org/officeDocument/2006/relationships/slide" Target="/ppt/slides/slide1.xml" Id="R04801b15caba4cec" /><Relationship Type="http://schemas.openxmlformats.org/officeDocument/2006/relationships/slide" Target="/ppt/slides/slide2.xml" Id="Rdb6ff930ae6c4c2e" /><Relationship Type="http://schemas.openxmlformats.org/officeDocument/2006/relationships/slide" Target="/ppt/slides/slide3.xml" Id="R26892ded25b04c61" /><Relationship Type="http://schemas.openxmlformats.org/officeDocument/2006/relationships/slide" Target="/ppt/slides/slide4.xml" Id="R9f931e6fcdef45e0" /><Relationship Type="http://schemas.openxmlformats.org/officeDocument/2006/relationships/slide" Target="/ppt/slides/slide5.xml" Id="R001cd453d6314bdf" /><Relationship Type="http://schemas.openxmlformats.org/officeDocument/2006/relationships/slide" Target="/ppt/slides/slide6.xml" Id="Rf33427f646d24158" /><Relationship Type="http://schemas.openxmlformats.org/officeDocument/2006/relationships/slide" Target="/ppt/slides/slide7.xml" Id="Rb301f30050d744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0e7f8e8904d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3f0258d144aa4" /><Relationship Type="http://schemas.openxmlformats.org/officeDocument/2006/relationships/theme" Target="/ppt/slideMasters/theme/theme1.xml" Id="R21838e2dd92c42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13f0258d144a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2e418d06c49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2bce312d544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6c41fbc5546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e6a0c61944f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191f5bdbd4d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4aba411a94f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642a230c14e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PROAZA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PROAZA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PROAZA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PROAZA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PROAZA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PROAZA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366 708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369 398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13 156 061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13 163 371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PROAZA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STEEN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PROAZA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Hoffsjef Løvenskiolds vei 47C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918 922 229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PROAZA AS</a:t>
            </a:r>
          </a:p>
        </p:txBody>
      </p:sp>
    </p:spTree>
  </p:cSld>
  <p:clrMapOvr>
    <a:masterClrMapping xmlns:a="http://schemas.openxmlformats.org/drawingml/2006/main"/>
  </p:clrMapOvr>
</p:sld>
</file>