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5d9b15286e42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8a369dea724f35"/>
  </p:sldMasterIdLst>
  <p:sldIdLst>
    <p:sldId xmlns:r="http://schemas.openxmlformats.org/officeDocument/2006/relationships" id="256" r:id="Rd4d90d0111fb4eb0"/>
    <p:sldId xmlns:r="http://schemas.openxmlformats.org/officeDocument/2006/relationships" id="257" r:id="Ra9ff946f8b554f9b"/>
    <p:sldId xmlns:r="http://schemas.openxmlformats.org/officeDocument/2006/relationships" id="258" r:id="R9dbdbfbc5f0c420a"/>
    <p:sldId xmlns:r="http://schemas.openxmlformats.org/officeDocument/2006/relationships" id="259" r:id="R3cde546154634504"/>
    <p:sldId xmlns:r="http://schemas.openxmlformats.org/officeDocument/2006/relationships" id="260" r:id="R18c962d19af047c3"/>
    <p:sldId xmlns:r="http://schemas.openxmlformats.org/officeDocument/2006/relationships" id="261" r:id="Ra7102cf669184475"/>
    <p:sldId xmlns:r="http://schemas.openxmlformats.org/officeDocument/2006/relationships" id="262" r:id="R784aaad20fea4d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8a369dea724f35" /><Relationship Type="http://schemas.openxmlformats.org/officeDocument/2006/relationships/slide" Target="/ppt/slides/slide1.xml" Id="Rd4d90d0111fb4eb0" /><Relationship Type="http://schemas.openxmlformats.org/officeDocument/2006/relationships/slide" Target="/ppt/slides/slide2.xml" Id="Ra9ff946f8b554f9b" /><Relationship Type="http://schemas.openxmlformats.org/officeDocument/2006/relationships/slide" Target="/ppt/slides/slide3.xml" Id="R9dbdbfbc5f0c420a" /><Relationship Type="http://schemas.openxmlformats.org/officeDocument/2006/relationships/slide" Target="/ppt/slides/slide4.xml" Id="R3cde546154634504" /><Relationship Type="http://schemas.openxmlformats.org/officeDocument/2006/relationships/slide" Target="/ppt/slides/slide5.xml" Id="R18c962d19af047c3" /><Relationship Type="http://schemas.openxmlformats.org/officeDocument/2006/relationships/slide" Target="/ppt/slides/slide6.xml" Id="Ra7102cf669184475" /><Relationship Type="http://schemas.openxmlformats.org/officeDocument/2006/relationships/slide" Target="/ppt/slides/slide7.xml" Id="R784aaad20fea4d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8b92c422eb42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3d47f7c2c44792" /><Relationship Type="http://schemas.openxmlformats.org/officeDocument/2006/relationships/theme" Target="/ppt/slideMasters/theme/theme1.xml" Id="R7fe357ad3c2d40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3d47f7c2c447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1a4e9a6904f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33bb8283ca47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57bc59c0344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2b869c8924c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e972f2ac6344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98c919ee64e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f299279694e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PORTCAP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PORTCAP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PORTCAP AS ble etablert [år] og holder til i Eiksmarka.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PORTCAP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PORTCAP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PORTCAP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124 400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−58 103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3 738 173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4 878 350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PORTCAP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ERIC PORTER HEITMANN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PORTCAP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Lauritz Sands vei 13D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1359 Eiksmarka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918 899 332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PORTCAP AS</a:t>
            </a:r>
          </a:p>
        </p:txBody>
      </p:sp>
    </p:spTree>
  </p:cSld>
  <p:clrMapOvr>
    <a:masterClrMapping xmlns:a="http://schemas.openxmlformats.org/drawingml/2006/main"/>
  </p:clrMapOvr>
</p:sld>
</file>